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Oswald-regular.fntdata"/><Relationship Id="rId25" Type="http://schemas.openxmlformats.org/officeDocument/2006/relationships/slide" Target="slides/slide19.xml"/><Relationship Id="rId27" Type="http://schemas.openxmlformats.org/officeDocument/2006/relationships/font" Target="fonts/Oswa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86e12398c_2_46: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98" name="Google Shape;98;gc86e12398c_2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86e12398c_2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c86e12398c_2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86e12398c_2_213: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281" name="Google Shape;281;gc86e12398c_2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c86e12398c_2_222: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292" name="Google Shape;292;gc86e12398c_2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86e12398c_2_231: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02" name="Google Shape;302;gc86e12398c_2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86e12398c_2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c86e12398c_2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86e12398c_2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c86e12398c_2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86e12398c_2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c86e12398c_2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86e12398c_2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c86e12398c_2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86e12398c_2_283: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60" name="Google Shape;360;gc86e12398c_2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86e12398c_2_297: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375" name="Google Shape;375;gc86e12398c_2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86e12398c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c86e12398c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86e12398c_2_63: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117" name="Google Shape;117;gc86e12398c_2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86e12398c_2_71: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126" name="Google Shape;126;gc86e12398c_2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86e12398c_2_78: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134" name="Google Shape;134;gc86e12398c_2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86e12398c_2_98: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155" name="Google Shape;155;gc86e12398c_2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86e12398c_2_125: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184" name="Google Shape;184;gc86e12398c_2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86e12398c_2_138: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199" name="Google Shape;199;gc86e12398c_2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86e12398c_2_149:notes"/>
          <p:cNvSpPr txBox="1"/>
          <p:nvPr>
            <p:ph idx="1" type="body"/>
          </p:nvPr>
        </p:nvSpPr>
        <p:spPr>
          <a:xfrm>
            <a:off x="685800" y="4343400"/>
            <a:ext cx="5486400" cy="4114800"/>
          </a:xfrm>
          <a:prstGeom prst="rect">
            <a:avLst/>
          </a:prstGeom>
          <a:noFill/>
          <a:ln>
            <a:noFill/>
          </a:ln>
        </p:spPr>
        <p:txBody>
          <a:bodyPr anchorCtr="0" anchor="t" bIns="49950" lIns="49950" spcFirstLastPara="1" rIns="49950" wrap="square" tIns="49950">
            <a:noAutofit/>
          </a:bodyPr>
          <a:lstStyle/>
          <a:p>
            <a:pPr indent="0" lvl="0" marL="0" rtl="0" algn="l">
              <a:lnSpc>
                <a:spcPct val="100000"/>
              </a:lnSpc>
              <a:spcBef>
                <a:spcPts val="0"/>
              </a:spcBef>
              <a:spcAft>
                <a:spcPts val="0"/>
              </a:spcAft>
              <a:buSzPts val="1100"/>
              <a:buNone/>
            </a:pPr>
            <a:r>
              <a:t/>
            </a:r>
            <a:endParaRPr/>
          </a:p>
        </p:txBody>
      </p:sp>
      <p:sp>
        <p:nvSpPr>
          <p:cNvPr id="212" name="Google Shape;212;gc86e12398c_2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57" name="Shape 57"/>
        <p:cNvGrpSpPr/>
        <p:nvPr/>
      </p:nvGrpSpPr>
      <p:grpSpPr>
        <a:xfrm>
          <a:off x="0" y="0"/>
          <a:ext cx="0" cy="0"/>
          <a:chOff x="0" y="0"/>
          <a:chExt cx="0" cy="0"/>
        </a:xfrm>
      </p:grpSpPr>
      <p:sp>
        <p:nvSpPr>
          <p:cNvPr id="58" name="Google Shape;58;p14"/>
          <p:cNvSpPr/>
          <p:nvPr/>
        </p:nvSpPr>
        <p:spPr>
          <a:xfrm>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1313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9" name="Google Shape;59;p14"/>
          <p:cNvSpPr/>
          <p:nvPr/>
        </p:nvSpPr>
        <p:spPr>
          <a:xfrm>
            <a:off x="-3305" y="0"/>
            <a:ext cx="9142304" cy="5147559"/>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0" name="Google Shape;60;p14"/>
          <p:cNvSpPr/>
          <p:nvPr/>
        </p:nvSpPr>
        <p:spPr>
          <a:xfrm>
            <a:off x="8605830" y="3869024"/>
            <a:ext cx="23812" cy="661987"/>
          </a:xfrm>
          <a:custGeom>
            <a:rect b="b" l="l" r="r" t="t"/>
            <a:pathLst>
              <a:path extrusionOk="0" h="1323975" w="47625">
                <a:moveTo>
                  <a:pt x="47625" y="1323975"/>
                </a:moveTo>
                <a:lnTo>
                  <a:pt x="0" y="1323975"/>
                </a:lnTo>
                <a:lnTo>
                  <a:pt x="0" y="0"/>
                </a:lnTo>
                <a:lnTo>
                  <a:pt x="47625" y="0"/>
                </a:lnTo>
                <a:lnTo>
                  <a:pt x="47625" y="1323975"/>
                </a:lnTo>
                <a:close/>
              </a:path>
            </a:pathLst>
          </a:custGeom>
          <a:solidFill>
            <a:srgbClr val="8754C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1" name="Google Shape;61;p14"/>
          <p:cNvSpPr txBox="1"/>
          <p:nvPr>
            <p:ph type="ctrTitle"/>
          </p:nvPr>
        </p:nvSpPr>
        <p:spPr>
          <a:xfrm>
            <a:off x="244772" y="234532"/>
            <a:ext cx="8654456" cy="177101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a:solidFill>
                  <a:schemeClr val="dk1"/>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2" name="Google Shape;62;p14"/>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3" name="Google Shape;63;p1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4" name="Google Shape;64;p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5" name="Google Shape;65;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66" name="Shape 66"/>
        <p:cNvGrpSpPr/>
        <p:nvPr/>
      </p:nvGrpSpPr>
      <p:grpSpPr>
        <a:xfrm>
          <a:off x="0" y="0"/>
          <a:ext cx="0" cy="0"/>
          <a:chOff x="0" y="0"/>
          <a:chExt cx="0" cy="0"/>
        </a:xfrm>
      </p:grpSpPr>
      <p:sp>
        <p:nvSpPr>
          <p:cNvPr id="67" name="Google Shape;67;p15"/>
          <p:cNvSpPr/>
          <p:nvPr/>
        </p:nvSpPr>
        <p:spPr>
          <a:xfrm>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1313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8" name="Google Shape;68;p15"/>
          <p:cNvSpPr/>
          <p:nvPr/>
        </p:nvSpPr>
        <p:spPr>
          <a:xfrm>
            <a:off x="-1425" y="0"/>
            <a:ext cx="3052627" cy="1424216"/>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9" name="Google Shape;69;p15"/>
          <p:cNvSpPr/>
          <p:nvPr/>
        </p:nvSpPr>
        <p:spPr>
          <a:xfrm>
            <a:off x="4069384" y="514350"/>
            <a:ext cx="23812" cy="4114800"/>
          </a:xfrm>
          <a:custGeom>
            <a:rect b="b" l="l" r="r" t="t"/>
            <a:pathLst>
              <a:path extrusionOk="0" h="8229600" w="47625">
                <a:moveTo>
                  <a:pt x="47625" y="8229600"/>
                </a:moveTo>
                <a:lnTo>
                  <a:pt x="0" y="8229600"/>
                </a:lnTo>
                <a:lnTo>
                  <a:pt x="0" y="0"/>
                </a:lnTo>
                <a:lnTo>
                  <a:pt x="47625" y="0"/>
                </a:lnTo>
                <a:lnTo>
                  <a:pt x="47625" y="8229600"/>
                </a:lnTo>
                <a:close/>
              </a:path>
            </a:pathLst>
          </a:custGeom>
          <a:solidFill>
            <a:srgbClr val="D9D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0" name="Google Shape;70;p15"/>
          <p:cNvSpPr/>
          <p:nvPr/>
        </p:nvSpPr>
        <p:spPr>
          <a:xfrm>
            <a:off x="3989999" y="702910"/>
            <a:ext cx="185102" cy="185102"/>
          </a:xfrm>
          <a:custGeom>
            <a:rect b="b" l="l" r="r" t="t"/>
            <a:pathLst>
              <a:path extrusionOk="0" h="370205" w="370204">
                <a:moveTo>
                  <a:pt x="184959" y="369918"/>
                </a:moveTo>
                <a:lnTo>
                  <a:pt x="140006" y="364373"/>
                </a:lnTo>
                <a:lnTo>
                  <a:pt x="97769" y="348080"/>
                </a:lnTo>
                <a:lnTo>
                  <a:pt x="60755" y="322013"/>
                </a:lnTo>
                <a:lnTo>
                  <a:pt x="31171" y="287716"/>
                </a:lnTo>
                <a:lnTo>
                  <a:pt x="10807" y="247260"/>
                </a:lnTo>
                <a:lnTo>
                  <a:pt x="888" y="203088"/>
                </a:lnTo>
                <a:lnTo>
                  <a:pt x="0" y="184959"/>
                </a:lnTo>
                <a:lnTo>
                  <a:pt x="222" y="175872"/>
                </a:lnTo>
                <a:lnTo>
                  <a:pt x="7962" y="131267"/>
                </a:lnTo>
                <a:lnTo>
                  <a:pt x="26307" y="89880"/>
                </a:lnTo>
                <a:lnTo>
                  <a:pt x="54173" y="54173"/>
                </a:lnTo>
                <a:lnTo>
                  <a:pt x="89880" y="26307"/>
                </a:lnTo>
                <a:lnTo>
                  <a:pt x="131267" y="7962"/>
                </a:lnTo>
                <a:lnTo>
                  <a:pt x="175872" y="222"/>
                </a:lnTo>
                <a:lnTo>
                  <a:pt x="184959" y="0"/>
                </a:lnTo>
                <a:lnTo>
                  <a:pt x="194045" y="222"/>
                </a:lnTo>
                <a:lnTo>
                  <a:pt x="238650" y="7962"/>
                </a:lnTo>
                <a:lnTo>
                  <a:pt x="280038" y="26307"/>
                </a:lnTo>
                <a:lnTo>
                  <a:pt x="315745" y="54173"/>
                </a:lnTo>
                <a:lnTo>
                  <a:pt x="343610" y="89880"/>
                </a:lnTo>
                <a:lnTo>
                  <a:pt x="361956" y="131267"/>
                </a:lnTo>
                <a:lnTo>
                  <a:pt x="369696" y="175872"/>
                </a:lnTo>
                <a:lnTo>
                  <a:pt x="369918" y="184959"/>
                </a:lnTo>
                <a:lnTo>
                  <a:pt x="369696" y="194045"/>
                </a:lnTo>
                <a:lnTo>
                  <a:pt x="361956" y="238650"/>
                </a:lnTo>
                <a:lnTo>
                  <a:pt x="343610" y="280038"/>
                </a:lnTo>
                <a:lnTo>
                  <a:pt x="315745" y="315745"/>
                </a:lnTo>
                <a:lnTo>
                  <a:pt x="280038" y="343610"/>
                </a:lnTo>
                <a:lnTo>
                  <a:pt x="238650" y="361956"/>
                </a:lnTo>
                <a:lnTo>
                  <a:pt x="194045" y="369696"/>
                </a:lnTo>
                <a:lnTo>
                  <a:pt x="184959" y="36991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1" name="Google Shape;71;p15"/>
          <p:cNvSpPr/>
          <p:nvPr/>
        </p:nvSpPr>
        <p:spPr>
          <a:xfrm>
            <a:off x="3989999" y="1591086"/>
            <a:ext cx="185102" cy="185102"/>
          </a:xfrm>
          <a:custGeom>
            <a:rect b="b" l="l" r="r" t="t"/>
            <a:pathLst>
              <a:path extrusionOk="0" h="370204" w="370204">
                <a:moveTo>
                  <a:pt x="184959" y="369918"/>
                </a:moveTo>
                <a:lnTo>
                  <a:pt x="140006" y="364373"/>
                </a:lnTo>
                <a:lnTo>
                  <a:pt x="97769" y="348080"/>
                </a:lnTo>
                <a:lnTo>
                  <a:pt x="60755" y="322013"/>
                </a:lnTo>
                <a:lnTo>
                  <a:pt x="31171" y="287716"/>
                </a:lnTo>
                <a:lnTo>
                  <a:pt x="10807" y="247260"/>
                </a:lnTo>
                <a:lnTo>
                  <a:pt x="888" y="203088"/>
                </a:lnTo>
                <a:lnTo>
                  <a:pt x="0" y="184959"/>
                </a:lnTo>
                <a:lnTo>
                  <a:pt x="222" y="175872"/>
                </a:lnTo>
                <a:lnTo>
                  <a:pt x="7962" y="131267"/>
                </a:lnTo>
                <a:lnTo>
                  <a:pt x="26307" y="89880"/>
                </a:lnTo>
                <a:lnTo>
                  <a:pt x="54173" y="54173"/>
                </a:lnTo>
                <a:lnTo>
                  <a:pt x="89880" y="26307"/>
                </a:lnTo>
                <a:lnTo>
                  <a:pt x="131267" y="7962"/>
                </a:lnTo>
                <a:lnTo>
                  <a:pt x="175872" y="222"/>
                </a:lnTo>
                <a:lnTo>
                  <a:pt x="184959" y="0"/>
                </a:lnTo>
                <a:lnTo>
                  <a:pt x="194045" y="222"/>
                </a:lnTo>
                <a:lnTo>
                  <a:pt x="238650" y="7962"/>
                </a:lnTo>
                <a:lnTo>
                  <a:pt x="280038" y="26307"/>
                </a:lnTo>
                <a:lnTo>
                  <a:pt x="315745" y="54173"/>
                </a:lnTo>
                <a:lnTo>
                  <a:pt x="343610" y="89880"/>
                </a:lnTo>
                <a:lnTo>
                  <a:pt x="361956" y="131267"/>
                </a:lnTo>
                <a:lnTo>
                  <a:pt x="369696" y="175872"/>
                </a:lnTo>
                <a:lnTo>
                  <a:pt x="369918" y="184959"/>
                </a:lnTo>
                <a:lnTo>
                  <a:pt x="369696" y="194045"/>
                </a:lnTo>
                <a:lnTo>
                  <a:pt x="361956" y="238650"/>
                </a:lnTo>
                <a:lnTo>
                  <a:pt x="343610" y="280038"/>
                </a:lnTo>
                <a:lnTo>
                  <a:pt x="315745" y="315745"/>
                </a:lnTo>
                <a:lnTo>
                  <a:pt x="280038" y="343610"/>
                </a:lnTo>
                <a:lnTo>
                  <a:pt x="238650" y="361956"/>
                </a:lnTo>
                <a:lnTo>
                  <a:pt x="194045" y="369696"/>
                </a:lnTo>
                <a:lnTo>
                  <a:pt x="184959" y="369918"/>
                </a:lnTo>
                <a:close/>
              </a:path>
            </a:pathLst>
          </a:custGeom>
          <a:solidFill>
            <a:srgbClr val="8754C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2" name="Google Shape;72;p15"/>
          <p:cNvSpPr/>
          <p:nvPr/>
        </p:nvSpPr>
        <p:spPr>
          <a:xfrm>
            <a:off x="3989999" y="2479273"/>
            <a:ext cx="185102" cy="185102"/>
          </a:xfrm>
          <a:custGeom>
            <a:rect b="b" l="l" r="r" t="t"/>
            <a:pathLst>
              <a:path extrusionOk="0" h="370204" w="370204">
                <a:moveTo>
                  <a:pt x="184959" y="369918"/>
                </a:moveTo>
                <a:lnTo>
                  <a:pt x="140006" y="364373"/>
                </a:lnTo>
                <a:lnTo>
                  <a:pt x="97769" y="348080"/>
                </a:lnTo>
                <a:lnTo>
                  <a:pt x="60755" y="322013"/>
                </a:lnTo>
                <a:lnTo>
                  <a:pt x="31171" y="287716"/>
                </a:lnTo>
                <a:lnTo>
                  <a:pt x="10807" y="247260"/>
                </a:lnTo>
                <a:lnTo>
                  <a:pt x="888" y="203088"/>
                </a:lnTo>
                <a:lnTo>
                  <a:pt x="0" y="184959"/>
                </a:lnTo>
                <a:lnTo>
                  <a:pt x="222" y="175872"/>
                </a:lnTo>
                <a:lnTo>
                  <a:pt x="7962" y="131267"/>
                </a:lnTo>
                <a:lnTo>
                  <a:pt x="26307" y="89880"/>
                </a:lnTo>
                <a:lnTo>
                  <a:pt x="54173" y="54173"/>
                </a:lnTo>
                <a:lnTo>
                  <a:pt x="89880" y="26307"/>
                </a:lnTo>
                <a:lnTo>
                  <a:pt x="131267" y="7962"/>
                </a:lnTo>
                <a:lnTo>
                  <a:pt x="175872" y="222"/>
                </a:lnTo>
                <a:lnTo>
                  <a:pt x="184959" y="0"/>
                </a:lnTo>
                <a:lnTo>
                  <a:pt x="194045" y="222"/>
                </a:lnTo>
                <a:lnTo>
                  <a:pt x="238650" y="7962"/>
                </a:lnTo>
                <a:lnTo>
                  <a:pt x="280038" y="26307"/>
                </a:lnTo>
                <a:lnTo>
                  <a:pt x="315745" y="54173"/>
                </a:lnTo>
                <a:lnTo>
                  <a:pt x="343610" y="89880"/>
                </a:lnTo>
                <a:lnTo>
                  <a:pt x="361956" y="131267"/>
                </a:lnTo>
                <a:lnTo>
                  <a:pt x="369696" y="175872"/>
                </a:lnTo>
                <a:lnTo>
                  <a:pt x="369918" y="184959"/>
                </a:lnTo>
                <a:lnTo>
                  <a:pt x="369696" y="194045"/>
                </a:lnTo>
                <a:lnTo>
                  <a:pt x="361956" y="238650"/>
                </a:lnTo>
                <a:lnTo>
                  <a:pt x="343610" y="280038"/>
                </a:lnTo>
                <a:lnTo>
                  <a:pt x="315745" y="315745"/>
                </a:lnTo>
                <a:lnTo>
                  <a:pt x="280038" y="343610"/>
                </a:lnTo>
                <a:lnTo>
                  <a:pt x="238650" y="361956"/>
                </a:lnTo>
                <a:lnTo>
                  <a:pt x="194045" y="369696"/>
                </a:lnTo>
                <a:lnTo>
                  <a:pt x="184959" y="36991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3" name="Google Shape;73;p15"/>
          <p:cNvSpPr/>
          <p:nvPr/>
        </p:nvSpPr>
        <p:spPr>
          <a:xfrm>
            <a:off x="3989999" y="3367445"/>
            <a:ext cx="185102" cy="185102"/>
          </a:xfrm>
          <a:custGeom>
            <a:rect b="b" l="l" r="r" t="t"/>
            <a:pathLst>
              <a:path extrusionOk="0" h="370204" w="370204">
                <a:moveTo>
                  <a:pt x="184959" y="369918"/>
                </a:moveTo>
                <a:lnTo>
                  <a:pt x="140006" y="364373"/>
                </a:lnTo>
                <a:lnTo>
                  <a:pt x="97769" y="348080"/>
                </a:lnTo>
                <a:lnTo>
                  <a:pt x="60755" y="322013"/>
                </a:lnTo>
                <a:lnTo>
                  <a:pt x="31171" y="287716"/>
                </a:lnTo>
                <a:lnTo>
                  <a:pt x="10807" y="247260"/>
                </a:lnTo>
                <a:lnTo>
                  <a:pt x="888" y="203088"/>
                </a:lnTo>
                <a:lnTo>
                  <a:pt x="0" y="184959"/>
                </a:lnTo>
                <a:lnTo>
                  <a:pt x="222" y="175872"/>
                </a:lnTo>
                <a:lnTo>
                  <a:pt x="7962" y="131267"/>
                </a:lnTo>
                <a:lnTo>
                  <a:pt x="26307" y="89880"/>
                </a:lnTo>
                <a:lnTo>
                  <a:pt x="54173" y="54173"/>
                </a:lnTo>
                <a:lnTo>
                  <a:pt x="89880" y="26307"/>
                </a:lnTo>
                <a:lnTo>
                  <a:pt x="131267" y="7962"/>
                </a:lnTo>
                <a:lnTo>
                  <a:pt x="175872" y="222"/>
                </a:lnTo>
                <a:lnTo>
                  <a:pt x="184959" y="0"/>
                </a:lnTo>
                <a:lnTo>
                  <a:pt x="194045" y="222"/>
                </a:lnTo>
                <a:lnTo>
                  <a:pt x="238650" y="7962"/>
                </a:lnTo>
                <a:lnTo>
                  <a:pt x="280038" y="26307"/>
                </a:lnTo>
                <a:lnTo>
                  <a:pt x="315745" y="54173"/>
                </a:lnTo>
                <a:lnTo>
                  <a:pt x="343610" y="89880"/>
                </a:lnTo>
                <a:lnTo>
                  <a:pt x="361956" y="131267"/>
                </a:lnTo>
                <a:lnTo>
                  <a:pt x="369696" y="175872"/>
                </a:lnTo>
                <a:lnTo>
                  <a:pt x="369918" y="184959"/>
                </a:lnTo>
                <a:lnTo>
                  <a:pt x="369696" y="194045"/>
                </a:lnTo>
                <a:lnTo>
                  <a:pt x="361956" y="238650"/>
                </a:lnTo>
                <a:lnTo>
                  <a:pt x="343610" y="280038"/>
                </a:lnTo>
                <a:lnTo>
                  <a:pt x="315745" y="315745"/>
                </a:lnTo>
                <a:lnTo>
                  <a:pt x="280038" y="343610"/>
                </a:lnTo>
                <a:lnTo>
                  <a:pt x="238650" y="361956"/>
                </a:lnTo>
                <a:lnTo>
                  <a:pt x="194045" y="369696"/>
                </a:lnTo>
                <a:lnTo>
                  <a:pt x="184959" y="369918"/>
                </a:lnTo>
                <a:close/>
              </a:path>
            </a:pathLst>
          </a:custGeom>
          <a:solidFill>
            <a:srgbClr val="8754C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4" name="Google Shape;74;p15"/>
          <p:cNvSpPr/>
          <p:nvPr/>
        </p:nvSpPr>
        <p:spPr>
          <a:xfrm>
            <a:off x="3989999" y="4255632"/>
            <a:ext cx="185102" cy="185102"/>
          </a:xfrm>
          <a:custGeom>
            <a:rect b="b" l="l" r="r" t="t"/>
            <a:pathLst>
              <a:path extrusionOk="0" h="370204" w="370204">
                <a:moveTo>
                  <a:pt x="184959" y="369918"/>
                </a:moveTo>
                <a:lnTo>
                  <a:pt x="140006" y="364373"/>
                </a:lnTo>
                <a:lnTo>
                  <a:pt x="97769" y="348080"/>
                </a:lnTo>
                <a:lnTo>
                  <a:pt x="60755" y="322013"/>
                </a:lnTo>
                <a:lnTo>
                  <a:pt x="31171" y="287716"/>
                </a:lnTo>
                <a:lnTo>
                  <a:pt x="10807" y="247260"/>
                </a:lnTo>
                <a:lnTo>
                  <a:pt x="888" y="203088"/>
                </a:lnTo>
                <a:lnTo>
                  <a:pt x="0" y="184959"/>
                </a:lnTo>
                <a:lnTo>
                  <a:pt x="222" y="175872"/>
                </a:lnTo>
                <a:lnTo>
                  <a:pt x="7962" y="131267"/>
                </a:lnTo>
                <a:lnTo>
                  <a:pt x="26307" y="89880"/>
                </a:lnTo>
                <a:lnTo>
                  <a:pt x="54173" y="54173"/>
                </a:lnTo>
                <a:lnTo>
                  <a:pt x="89880" y="26307"/>
                </a:lnTo>
                <a:lnTo>
                  <a:pt x="131267" y="7962"/>
                </a:lnTo>
                <a:lnTo>
                  <a:pt x="175872" y="222"/>
                </a:lnTo>
                <a:lnTo>
                  <a:pt x="184959" y="0"/>
                </a:lnTo>
                <a:lnTo>
                  <a:pt x="194045" y="222"/>
                </a:lnTo>
                <a:lnTo>
                  <a:pt x="238650" y="7962"/>
                </a:lnTo>
                <a:lnTo>
                  <a:pt x="280038" y="26307"/>
                </a:lnTo>
                <a:lnTo>
                  <a:pt x="315745" y="54173"/>
                </a:lnTo>
                <a:lnTo>
                  <a:pt x="343610" y="89880"/>
                </a:lnTo>
                <a:lnTo>
                  <a:pt x="361956" y="131267"/>
                </a:lnTo>
                <a:lnTo>
                  <a:pt x="369696" y="175872"/>
                </a:lnTo>
                <a:lnTo>
                  <a:pt x="369918" y="184959"/>
                </a:lnTo>
                <a:lnTo>
                  <a:pt x="369696" y="194045"/>
                </a:lnTo>
                <a:lnTo>
                  <a:pt x="361956" y="238650"/>
                </a:lnTo>
                <a:lnTo>
                  <a:pt x="343610" y="280038"/>
                </a:lnTo>
                <a:lnTo>
                  <a:pt x="315745" y="315745"/>
                </a:lnTo>
                <a:lnTo>
                  <a:pt x="280038" y="343610"/>
                </a:lnTo>
                <a:lnTo>
                  <a:pt x="238650" y="361956"/>
                </a:lnTo>
                <a:lnTo>
                  <a:pt x="194045" y="369696"/>
                </a:lnTo>
                <a:lnTo>
                  <a:pt x="184959" y="36991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5" name="Google Shape;75;p15"/>
          <p:cNvSpPr txBox="1"/>
          <p:nvPr>
            <p:ph type="title"/>
          </p:nvPr>
        </p:nvSpPr>
        <p:spPr>
          <a:xfrm>
            <a:off x="508000" y="465742"/>
            <a:ext cx="6596063" cy="58102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3700">
                <a:solidFill>
                  <a:schemeClr val="lt1"/>
                </a:solidFill>
                <a:latin typeface="Arial"/>
                <a:ea typeface="Arial"/>
                <a:cs typeface="Arial"/>
                <a:sym typeface="Aria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6" name="Google Shape;76;p15"/>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7" name="Google Shape;77;p15"/>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78" name="Google Shape;78;p1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9" name="Google Shape;79;p1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0" name="Google Shape;80;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1" name="Shape 81"/>
        <p:cNvGrpSpPr/>
        <p:nvPr/>
      </p:nvGrpSpPr>
      <p:grpSpPr>
        <a:xfrm>
          <a:off x="0" y="0"/>
          <a:ext cx="0" cy="0"/>
          <a:chOff x="0" y="0"/>
          <a:chExt cx="0" cy="0"/>
        </a:xfrm>
      </p:grpSpPr>
      <p:sp>
        <p:nvSpPr>
          <p:cNvPr id="82" name="Google Shape;82;p16"/>
          <p:cNvSpPr txBox="1"/>
          <p:nvPr>
            <p:ph type="title"/>
          </p:nvPr>
        </p:nvSpPr>
        <p:spPr>
          <a:xfrm>
            <a:off x="508000" y="465742"/>
            <a:ext cx="6596063" cy="58102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3700">
                <a:solidFill>
                  <a:schemeClr val="lt1"/>
                </a:solidFill>
                <a:latin typeface="Arial"/>
                <a:ea typeface="Arial"/>
                <a:cs typeface="Arial"/>
                <a:sym typeface="Aria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3" name="Google Shape;83;p16"/>
          <p:cNvSpPr txBox="1"/>
          <p:nvPr>
            <p:ph idx="1" type="body"/>
          </p:nvPr>
        </p:nvSpPr>
        <p:spPr>
          <a:xfrm>
            <a:off x="643572" y="841271"/>
            <a:ext cx="7856855" cy="173799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700"/>
              <a:buNone/>
              <a:defRPr b="0" i="0" sz="14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700"/>
              <a:buNone/>
              <a:defRPr/>
            </a:lvl2pPr>
            <a:lvl3pPr indent="-228600" lvl="2" marL="1371600" algn="l">
              <a:lnSpc>
                <a:spcPct val="100000"/>
              </a:lnSpc>
              <a:spcBef>
                <a:spcPts val="0"/>
              </a:spcBef>
              <a:spcAft>
                <a:spcPts val="0"/>
              </a:spcAft>
              <a:buSzPts val="700"/>
              <a:buNone/>
              <a:defRPr/>
            </a:lvl3pPr>
            <a:lvl4pPr indent="-228600" lvl="3" marL="1828800" algn="l">
              <a:lnSpc>
                <a:spcPct val="100000"/>
              </a:lnSpc>
              <a:spcBef>
                <a:spcPts val="0"/>
              </a:spcBef>
              <a:spcAft>
                <a:spcPts val="0"/>
              </a:spcAft>
              <a:buSzPts val="700"/>
              <a:buNone/>
              <a:defRPr/>
            </a:lvl4pPr>
            <a:lvl5pPr indent="-228600" lvl="4" marL="2286000" algn="l">
              <a:lnSpc>
                <a:spcPct val="100000"/>
              </a:lnSpc>
              <a:spcBef>
                <a:spcPts val="0"/>
              </a:spcBef>
              <a:spcAft>
                <a:spcPts val="0"/>
              </a:spcAft>
              <a:buSzPts val="700"/>
              <a:buNone/>
              <a:defRPr/>
            </a:lvl5pPr>
            <a:lvl6pPr indent="-228600" lvl="5" marL="2743200" algn="l">
              <a:lnSpc>
                <a:spcPct val="100000"/>
              </a:lnSpc>
              <a:spcBef>
                <a:spcPts val="0"/>
              </a:spcBef>
              <a:spcAft>
                <a:spcPts val="0"/>
              </a:spcAft>
              <a:buSzPts val="700"/>
              <a:buNone/>
              <a:defRPr/>
            </a:lvl6pPr>
            <a:lvl7pPr indent="-228600" lvl="6" marL="3200400" algn="l">
              <a:lnSpc>
                <a:spcPct val="100000"/>
              </a:lnSpc>
              <a:spcBef>
                <a:spcPts val="0"/>
              </a:spcBef>
              <a:spcAft>
                <a:spcPts val="0"/>
              </a:spcAft>
              <a:buSzPts val="700"/>
              <a:buNone/>
              <a:defRPr/>
            </a:lvl7pPr>
            <a:lvl8pPr indent="-228600" lvl="7" marL="3657600" algn="l">
              <a:lnSpc>
                <a:spcPct val="100000"/>
              </a:lnSpc>
              <a:spcBef>
                <a:spcPts val="0"/>
              </a:spcBef>
              <a:spcAft>
                <a:spcPts val="0"/>
              </a:spcAft>
              <a:buSzPts val="700"/>
              <a:buNone/>
              <a:defRPr/>
            </a:lvl8pPr>
            <a:lvl9pPr indent="-228600" lvl="8" marL="4114800" algn="l">
              <a:lnSpc>
                <a:spcPct val="100000"/>
              </a:lnSpc>
              <a:spcBef>
                <a:spcPts val="0"/>
              </a:spcBef>
              <a:spcAft>
                <a:spcPts val="0"/>
              </a:spcAft>
              <a:buSzPts val="700"/>
              <a:buNone/>
              <a:defRPr/>
            </a:lvl9pPr>
          </a:lstStyle>
          <a:p/>
        </p:txBody>
      </p:sp>
      <p:sp>
        <p:nvSpPr>
          <p:cNvPr id="84" name="Google Shape;84;p1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5" name="Google Shape;85;p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6" name="Google Shape;86;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7" name="Shape 87"/>
        <p:cNvGrpSpPr/>
        <p:nvPr/>
      </p:nvGrpSpPr>
      <p:grpSpPr>
        <a:xfrm>
          <a:off x="0" y="0"/>
          <a:ext cx="0" cy="0"/>
          <a:chOff x="0" y="0"/>
          <a:chExt cx="0" cy="0"/>
        </a:xfrm>
      </p:grpSpPr>
      <p:sp>
        <p:nvSpPr>
          <p:cNvPr id="88" name="Google Shape;88;p1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9" name="Google Shape;89;p1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0" name="Google Shape;90;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508000" y="465742"/>
            <a:ext cx="6596063" cy="58102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b="0" i="0" sz="3700">
                <a:solidFill>
                  <a:schemeClr val="lt1"/>
                </a:solidFill>
                <a:latin typeface="Arial"/>
                <a:ea typeface="Arial"/>
                <a:cs typeface="Arial"/>
                <a:sym typeface="Aria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3" name="Google Shape;93;p1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4" name="Google Shape;94;p1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5" name="Google Shape;95;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1313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2" name="Google Shape;52;p13"/>
          <p:cNvSpPr txBox="1"/>
          <p:nvPr>
            <p:ph type="title"/>
          </p:nvPr>
        </p:nvSpPr>
        <p:spPr>
          <a:xfrm>
            <a:off x="508000" y="465742"/>
            <a:ext cx="6596063" cy="58102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3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53" name="Google Shape;53;p13"/>
          <p:cNvSpPr txBox="1"/>
          <p:nvPr>
            <p:ph idx="1" type="body"/>
          </p:nvPr>
        </p:nvSpPr>
        <p:spPr>
          <a:xfrm>
            <a:off x="643572" y="841271"/>
            <a:ext cx="7856855" cy="1737995"/>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700"/>
              <a:buFont typeface="Arial"/>
              <a:buNone/>
              <a:defRPr b="0" i="0" sz="14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Calibri"/>
                <a:ea typeface="Calibri"/>
                <a:cs typeface="Calibri"/>
                <a:sym typeface="Calibri"/>
              </a:defRPr>
            </a:lvl9pPr>
          </a:lstStyle>
          <a:p/>
        </p:txBody>
      </p:sp>
      <p:sp>
        <p:nvSpPr>
          <p:cNvPr id="54" name="Google Shape;54;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55" name="Google Shape;55;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56" name="Google Shape;56;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1" Type="http://schemas.openxmlformats.org/officeDocument/2006/relationships/image" Target="../media/image71.png"/><Relationship Id="rId10" Type="http://schemas.openxmlformats.org/officeDocument/2006/relationships/image" Target="../media/image51.png"/><Relationship Id="rId13" Type="http://schemas.openxmlformats.org/officeDocument/2006/relationships/image" Target="../media/image56.png"/><Relationship Id="rId12" Type="http://schemas.openxmlformats.org/officeDocument/2006/relationships/image" Target="../media/image55.png"/><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43.png"/><Relationship Id="rId9" Type="http://schemas.openxmlformats.org/officeDocument/2006/relationships/image" Target="../media/image52.png"/><Relationship Id="rId14" Type="http://schemas.openxmlformats.org/officeDocument/2006/relationships/image" Target="../media/image68.png"/><Relationship Id="rId5" Type="http://schemas.openxmlformats.org/officeDocument/2006/relationships/image" Target="../media/image38.png"/><Relationship Id="rId6" Type="http://schemas.openxmlformats.org/officeDocument/2006/relationships/image" Target="../media/image58.png"/><Relationship Id="rId7" Type="http://schemas.openxmlformats.org/officeDocument/2006/relationships/image" Target="../media/image54.png"/><Relationship Id="rId8"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59.png"/><Relationship Id="rId5" Type="http://schemas.openxmlformats.org/officeDocument/2006/relationships/image" Target="../media/image57.png"/><Relationship Id="rId6" Type="http://schemas.openxmlformats.org/officeDocument/2006/relationships/image" Target="../media/image67.png"/><Relationship Id="rId7"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1.png"/><Relationship Id="rId5"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9.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70.png"/><Relationship Id="rId5" Type="http://schemas.openxmlformats.org/officeDocument/2006/relationships/image" Target="../media/image62.png"/><Relationship Id="rId6"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6.png"/><Relationship Id="rId4" Type="http://schemas.openxmlformats.org/officeDocument/2006/relationships/image" Target="../media/image73.png"/><Relationship Id="rId5" Type="http://schemas.openxmlformats.org/officeDocument/2006/relationships/image" Target="../media/image8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4.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2.png"/><Relationship Id="rId4" Type="http://schemas.openxmlformats.org/officeDocument/2006/relationships/image" Target="../media/image75.png"/><Relationship Id="rId5" Type="http://schemas.openxmlformats.org/officeDocument/2006/relationships/image" Target="../media/image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84.png"/><Relationship Id="rId4" Type="http://schemas.openxmlformats.org/officeDocument/2006/relationships/image" Target="../media/image81.png"/><Relationship Id="rId5" Type="http://schemas.openxmlformats.org/officeDocument/2006/relationships/image" Target="../media/image77.jpg"/><Relationship Id="rId6" Type="http://schemas.openxmlformats.org/officeDocument/2006/relationships/image" Target="../media/image41.png"/></Relationships>
</file>

<file path=ppt/slides/_rels/slide19.xml.rels><?xml version="1.0" encoding="UTF-8" standalone="yes"?><Relationships xmlns="http://schemas.openxmlformats.org/package/2006/relationships"><Relationship Id="rId10" Type="http://schemas.openxmlformats.org/officeDocument/2006/relationships/image" Target="../media/image89.png"/><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hyperlink" Target="mailto:datasciencecommunity@gmail.com" TargetMode="External"/><Relationship Id="rId5" Type="http://schemas.openxmlformats.org/officeDocument/2006/relationships/image" Target="../media/image83.png"/><Relationship Id="rId6" Type="http://schemas.openxmlformats.org/officeDocument/2006/relationships/image" Target="../media/image80.png"/><Relationship Id="rId7" Type="http://schemas.openxmlformats.org/officeDocument/2006/relationships/image" Target="../media/image86.png"/><Relationship Id="rId8" Type="http://schemas.openxmlformats.org/officeDocument/2006/relationships/image" Target="../media/image8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6.jpg"/><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11" Type="http://schemas.openxmlformats.org/officeDocument/2006/relationships/image" Target="../media/image14.png"/><Relationship Id="rId10" Type="http://schemas.openxmlformats.org/officeDocument/2006/relationships/image" Target="../media/image8.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2.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6.png"/><Relationship Id="rId8"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0.png"/><Relationship Id="rId10" Type="http://schemas.openxmlformats.org/officeDocument/2006/relationships/image" Target="../media/image34.png"/><Relationship Id="rId9" Type="http://schemas.openxmlformats.org/officeDocument/2006/relationships/image" Target="../media/image41.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5.png"/><Relationship Id="rId8"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35.png"/><Relationship Id="rId8" Type="http://schemas.openxmlformats.org/officeDocument/2006/relationships/image" Target="../media/image44.png"/></Relationships>
</file>

<file path=ppt/slides/_rels/slide9.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42.png"/><Relationship Id="rId13" Type="http://schemas.openxmlformats.org/officeDocument/2006/relationships/image" Target="../media/image48.png"/><Relationship Id="rId12" Type="http://schemas.openxmlformats.org/officeDocument/2006/relationships/image" Target="../media/image49.png"/><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38.png"/><Relationship Id="rId9" Type="http://schemas.openxmlformats.org/officeDocument/2006/relationships/image" Target="../media/image40.png"/><Relationship Id="rId15" Type="http://schemas.openxmlformats.org/officeDocument/2006/relationships/image" Target="../media/image50.png"/><Relationship Id="rId14" Type="http://schemas.openxmlformats.org/officeDocument/2006/relationships/image" Target="../media/image41.png"/><Relationship Id="rId17" Type="http://schemas.openxmlformats.org/officeDocument/2006/relationships/image" Target="../media/image64.png"/><Relationship Id="rId16" Type="http://schemas.openxmlformats.org/officeDocument/2006/relationships/image" Target="../media/image53.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47.png"/><Relationship Id="rId8"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nvSpPr>
        <p:spPr>
          <a:xfrm>
            <a:off x="2670512" y="226510"/>
            <a:ext cx="6044100" cy="1996200"/>
          </a:xfrm>
          <a:prstGeom prst="rect">
            <a:avLst/>
          </a:prstGeom>
          <a:noFill/>
          <a:ln>
            <a:noFill/>
          </a:ln>
        </p:spPr>
        <p:txBody>
          <a:bodyPr anchorCtr="0" anchor="t" bIns="0" lIns="0" spcFirstLastPara="1" rIns="0" wrap="square" tIns="43175">
            <a:spAutoFit/>
          </a:bodyPr>
          <a:lstStyle/>
          <a:p>
            <a:pPr indent="0" lvl="0" marL="0" marR="0" rtl="0" algn="l">
              <a:lnSpc>
                <a:spcPct val="118698"/>
              </a:lnSpc>
              <a:spcBef>
                <a:spcPts val="0"/>
              </a:spcBef>
              <a:spcAft>
                <a:spcPts val="0"/>
              </a:spcAft>
              <a:buClr>
                <a:srgbClr val="000000"/>
              </a:buClr>
              <a:buSzPts val="5800"/>
              <a:buFont typeface="Arial"/>
              <a:buNone/>
            </a:pPr>
            <a:r>
              <a:rPr b="0" i="0" lang="en" sz="5800" u="sng" cap="none" strike="noStrike">
                <a:solidFill>
                  <a:srgbClr val="FFFFFF"/>
                </a:solidFill>
                <a:latin typeface="Times"/>
                <a:ea typeface="Times"/>
                <a:cs typeface="Times"/>
                <a:sym typeface="Times"/>
              </a:rPr>
              <a:t>Artificial Neural Networks</a:t>
            </a:r>
            <a:endParaRPr b="0" i="0" sz="5800" u="sng" cap="none" strike="noStrike">
              <a:solidFill>
                <a:srgbClr val="000000"/>
              </a:solidFill>
              <a:latin typeface="Times"/>
              <a:ea typeface="Times"/>
              <a:cs typeface="Times"/>
              <a:sym typeface="Times"/>
            </a:endParaRPr>
          </a:p>
        </p:txBody>
      </p:sp>
      <p:sp>
        <p:nvSpPr>
          <p:cNvPr id="101" name="Google Shape;101;p19"/>
          <p:cNvSpPr txBox="1"/>
          <p:nvPr/>
        </p:nvSpPr>
        <p:spPr>
          <a:xfrm>
            <a:off x="6933493" y="3821084"/>
            <a:ext cx="1294200" cy="762973"/>
          </a:xfrm>
          <a:prstGeom prst="rect">
            <a:avLst/>
          </a:prstGeom>
          <a:noFill/>
          <a:ln>
            <a:noFill/>
          </a:ln>
        </p:spPr>
        <p:txBody>
          <a:bodyPr anchorCtr="0" anchor="t" bIns="0" lIns="0" spcFirstLastPara="1" rIns="0" wrap="square" tIns="60650">
            <a:spAutoFit/>
          </a:bodyPr>
          <a:lstStyle/>
          <a:p>
            <a:pPr indent="0" lvl="0" marL="12700" marR="0" rtl="0" algn="l">
              <a:lnSpc>
                <a:spcPct val="75800"/>
              </a:lnSpc>
              <a:spcBef>
                <a:spcPts val="0"/>
              </a:spcBef>
              <a:spcAft>
                <a:spcPts val="0"/>
              </a:spcAft>
              <a:buClr>
                <a:srgbClr val="000000"/>
              </a:buClr>
              <a:buSzPts val="1500"/>
              <a:buFont typeface="Arial"/>
              <a:buNone/>
            </a:pPr>
            <a:r>
              <a:rPr b="0" i="0" lang="en" sz="1500" u="none" cap="none" strike="noStrike">
                <a:solidFill>
                  <a:srgbClr val="D9D9D9"/>
                </a:solidFill>
                <a:latin typeface="Times"/>
                <a:ea typeface="Times"/>
                <a:cs typeface="Times"/>
                <a:sym typeface="Times"/>
              </a:rPr>
              <a:t>DATA SCIENCE  COMMUNITY SRM</a:t>
            </a:r>
            <a:endParaRPr b="0" i="0" sz="1500" u="none" cap="none" strike="noStrike">
              <a:solidFill>
                <a:srgbClr val="000000"/>
              </a:solidFill>
              <a:latin typeface="Times"/>
              <a:ea typeface="Times"/>
              <a:cs typeface="Times"/>
              <a:sym typeface="Times"/>
            </a:endParaRPr>
          </a:p>
        </p:txBody>
      </p:sp>
      <p:sp>
        <p:nvSpPr>
          <p:cNvPr id="102" name="Google Shape;102;p19"/>
          <p:cNvSpPr/>
          <p:nvPr/>
        </p:nvSpPr>
        <p:spPr>
          <a:xfrm>
            <a:off x="6663193" y="3111471"/>
            <a:ext cx="1834800" cy="1091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3" name="Google Shape;103;p19"/>
          <p:cNvSpPr txBox="1"/>
          <p:nvPr/>
        </p:nvSpPr>
        <p:spPr>
          <a:xfrm>
            <a:off x="7799287" y="4542565"/>
            <a:ext cx="189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 sz="1400" u="sng" cap="none" strike="noStrike">
                <a:solidFill>
                  <a:srgbClr val="FFFFFF"/>
                </a:solidFill>
                <a:latin typeface="Times"/>
                <a:ea typeface="Times"/>
                <a:cs typeface="Times"/>
                <a:sym typeface="Times"/>
              </a:rPr>
              <a:t>NeuRes</a:t>
            </a:r>
            <a:endParaRPr b="0" i="1" sz="1400" u="sng" cap="none" strike="noStrike">
              <a:solidFill>
                <a:srgbClr val="FFFFFF"/>
              </a:solidFill>
              <a:latin typeface="Times"/>
              <a:ea typeface="Times"/>
              <a:cs typeface="Times"/>
              <a:sym typeface="Times"/>
            </a:endParaRPr>
          </a:p>
        </p:txBody>
      </p:sp>
      <p:pic>
        <p:nvPicPr>
          <p:cNvPr id="104" name="Google Shape;104;p19"/>
          <p:cNvPicPr preferRelativeResize="0"/>
          <p:nvPr/>
        </p:nvPicPr>
        <p:blipFill rotWithShape="1">
          <a:blip r:embed="rId4">
            <a:alphaModFix/>
          </a:blip>
          <a:srcRect b="0" l="0" r="0" t="0"/>
          <a:stretch/>
        </p:blipFill>
        <p:spPr>
          <a:xfrm>
            <a:off x="422938" y="127601"/>
            <a:ext cx="1757044" cy="31375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nvSpPr>
        <p:spPr>
          <a:xfrm>
            <a:off x="199200" y="151225"/>
            <a:ext cx="35943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sng" cap="none" strike="noStrike">
                <a:solidFill>
                  <a:schemeClr val="lt1"/>
                </a:solidFill>
                <a:latin typeface="Times"/>
                <a:ea typeface="Times"/>
                <a:cs typeface="Times"/>
                <a:sym typeface="Times"/>
              </a:rPr>
              <a:t>Backpropagation</a:t>
            </a:r>
            <a:endParaRPr b="0" i="0" sz="1400" u="sng" cap="none" strike="noStrike">
              <a:solidFill>
                <a:srgbClr val="000000"/>
              </a:solidFill>
              <a:latin typeface="Times"/>
              <a:ea typeface="Times"/>
              <a:cs typeface="Times"/>
              <a:sym typeface="Times"/>
            </a:endParaRPr>
          </a:p>
        </p:txBody>
      </p:sp>
      <p:pic>
        <p:nvPicPr>
          <p:cNvPr id="247" name="Google Shape;247;p28"/>
          <p:cNvPicPr preferRelativeResize="0"/>
          <p:nvPr/>
        </p:nvPicPr>
        <p:blipFill rotWithShape="1">
          <a:blip r:embed="rId3">
            <a:alphaModFix/>
          </a:blip>
          <a:srcRect b="0" l="0" r="0" t="0"/>
          <a:stretch/>
        </p:blipFill>
        <p:spPr>
          <a:xfrm>
            <a:off x="4555975" y="151225"/>
            <a:ext cx="5055050" cy="3595901"/>
          </a:xfrm>
          <a:prstGeom prst="rect">
            <a:avLst/>
          </a:prstGeom>
          <a:noFill/>
          <a:ln>
            <a:noFill/>
          </a:ln>
        </p:spPr>
      </p:pic>
      <p:sp>
        <p:nvSpPr>
          <p:cNvPr id="248" name="Google Shape;248;p28"/>
          <p:cNvSpPr txBox="1"/>
          <p:nvPr>
            <p:ph type="title"/>
          </p:nvPr>
        </p:nvSpPr>
        <p:spPr>
          <a:xfrm>
            <a:off x="5831393" y="3296318"/>
            <a:ext cx="6048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Layer 1</a:t>
            </a:r>
            <a:endParaRPr sz="1400"/>
          </a:p>
        </p:txBody>
      </p:sp>
      <p:sp>
        <p:nvSpPr>
          <p:cNvPr id="249" name="Google Shape;249;p28"/>
          <p:cNvSpPr txBox="1"/>
          <p:nvPr>
            <p:ph type="title"/>
          </p:nvPr>
        </p:nvSpPr>
        <p:spPr>
          <a:xfrm>
            <a:off x="4672726" y="3094097"/>
            <a:ext cx="6048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Layer 0</a:t>
            </a:r>
            <a:endParaRPr sz="1400"/>
          </a:p>
        </p:txBody>
      </p:sp>
      <p:sp>
        <p:nvSpPr>
          <p:cNvPr id="250" name="Google Shape;250;p28"/>
          <p:cNvSpPr txBox="1"/>
          <p:nvPr>
            <p:ph type="title"/>
          </p:nvPr>
        </p:nvSpPr>
        <p:spPr>
          <a:xfrm>
            <a:off x="7190964" y="3544904"/>
            <a:ext cx="6048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Layer 2</a:t>
            </a:r>
            <a:endParaRPr sz="1400"/>
          </a:p>
        </p:txBody>
      </p:sp>
      <p:sp>
        <p:nvSpPr>
          <p:cNvPr id="251" name="Google Shape;251;p28"/>
          <p:cNvSpPr txBox="1"/>
          <p:nvPr>
            <p:ph type="title"/>
          </p:nvPr>
        </p:nvSpPr>
        <p:spPr>
          <a:xfrm>
            <a:off x="8245894" y="2870906"/>
            <a:ext cx="6048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Layer 3</a:t>
            </a:r>
            <a:endParaRPr sz="1400"/>
          </a:p>
        </p:txBody>
      </p:sp>
      <p:sp>
        <p:nvSpPr>
          <p:cNvPr id="252" name="Google Shape;252;p28"/>
          <p:cNvSpPr txBox="1"/>
          <p:nvPr>
            <p:ph type="title"/>
          </p:nvPr>
        </p:nvSpPr>
        <p:spPr>
          <a:xfrm>
            <a:off x="4823202" y="1237574"/>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1</a:t>
            </a:r>
            <a:r>
              <a:rPr baseline="30000" lang="en" sz="1400"/>
              <a:t>[0]</a:t>
            </a:r>
            <a:endParaRPr baseline="30000" sz="1400"/>
          </a:p>
        </p:txBody>
      </p:sp>
      <p:sp>
        <p:nvSpPr>
          <p:cNvPr id="253" name="Google Shape;253;p28"/>
          <p:cNvSpPr txBox="1"/>
          <p:nvPr>
            <p:ph type="title"/>
          </p:nvPr>
        </p:nvSpPr>
        <p:spPr>
          <a:xfrm>
            <a:off x="4823202" y="2618330"/>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3</a:t>
            </a:r>
            <a:r>
              <a:rPr baseline="30000" lang="en" sz="1400"/>
              <a:t>[0]</a:t>
            </a:r>
            <a:endParaRPr baseline="30000" sz="1400"/>
          </a:p>
        </p:txBody>
      </p:sp>
      <p:sp>
        <p:nvSpPr>
          <p:cNvPr id="254" name="Google Shape;254;p28"/>
          <p:cNvSpPr txBox="1"/>
          <p:nvPr>
            <p:ph type="title"/>
          </p:nvPr>
        </p:nvSpPr>
        <p:spPr>
          <a:xfrm>
            <a:off x="4823202" y="1927952"/>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2</a:t>
            </a:r>
            <a:r>
              <a:rPr baseline="30000" lang="en" sz="1400"/>
              <a:t>[0]</a:t>
            </a:r>
            <a:endParaRPr baseline="30000" sz="1400"/>
          </a:p>
        </p:txBody>
      </p:sp>
      <p:sp>
        <p:nvSpPr>
          <p:cNvPr id="255" name="Google Shape;255;p28"/>
          <p:cNvSpPr txBox="1"/>
          <p:nvPr>
            <p:ph type="title"/>
          </p:nvPr>
        </p:nvSpPr>
        <p:spPr>
          <a:xfrm>
            <a:off x="5981869" y="878251"/>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1</a:t>
            </a:r>
            <a:r>
              <a:rPr baseline="30000" lang="en" sz="1400"/>
              <a:t>[1]</a:t>
            </a:r>
            <a:endParaRPr baseline="30000" sz="1400"/>
          </a:p>
        </p:txBody>
      </p:sp>
      <p:sp>
        <p:nvSpPr>
          <p:cNvPr id="256" name="Google Shape;256;p28"/>
          <p:cNvSpPr txBox="1"/>
          <p:nvPr>
            <p:ph type="title"/>
          </p:nvPr>
        </p:nvSpPr>
        <p:spPr>
          <a:xfrm>
            <a:off x="5981869" y="1577757"/>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2</a:t>
            </a:r>
            <a:r>
              <a:rPr baseline="30000" lang="en" sz="1400"/>
              <a:t>[1]</a:t>
            </a:r>
            <a:endParaRPr baseline="30000" sz="1400"/>
          </a:p>
        </p:txBody>
      </p:sp>
      <p:sp>
        <p:nvSpPr>
          <p:cNvPr id="257" name="Google Shape;257;p28"/>
          <p:cNvSpPr txBox="1"/>
          <p:nvPr>
            <p:ph type="title"/>
          </p:nvPr>
        </p:nvSpPr>
        <p:spPr>
          <a:xfrm>
            <a:off x="5981869" y="2277263"/>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3</a:t>
            </a:r>
            <a:r>
              <a:rPr baseline="30000" lang="en" sz="1400"/>
              <a:t>[1]</a:t>
            </a:r>
            <a:endParaRPr baseline="30000" sz="1400"/>
          </a:p>
        </p:txBody>
      </p:sp>
      <p:sp>
        <p:nvSpPr>
          <p:cNvPr id="258" name="Google Shape;258;p28"/>
          <p:cNvSpPr txBox="1"/>
          <p:nvPr>
            <p:ph type="title"/>
          </p:nvPr>
        </p:nvSpPr>
        <p:spPr>
          <a:xfrm>
            <a:off x="5981869" y="3026735"/>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4</a:t>
            </a:r>
            <a:r>
              <a:rPr baseline="30000" lang="en" sz="1400"/>
              <a:t>[1]</a:t>
            </a:r>
            <a:endParaRPr baseline="30000" sz="1400"/>
          </a:p>
        </p:txBody>
      </p:sp>
      <p:sp>
        <p:nvSpPr>
          <p:cNvPr id="259" name="Google Shape;259;p28"/>
          <p:cNvSpPr txBox="1"/>
          <p:nvPr>
            <p:ph type="title"/>
          </p:nvPr>
        </p:nvSpPr>
        <p:spPr>
          <a:xfrm>
            <a:off x="7309179" y="625792"/>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1</a:t>
            </a:r>
            <a:r>
              <a:rPr baseline="30000" lang="en" sz="1400"/>
              <a:t>[2]</a:t>
            </a:r>
            <a:endParaRPr baseline="30000" sz="1400"/>
          </a:p>
        </p:txBody>
      </p:sp>
      <p:sp>
        <p:nvSpPr>
          <p:cNvPr id="260" name="Google Shape;260;p28"/>
          <p:cNvSpPr txBox="1"/>
          <p:nvPr>
            <p:ph type="title"/>
          </p:nvPr>
        </p:nvSpPr>
        <p:spPr>
          <a:xfrm>
            <a:off x="7309179" y="1237574"/>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2</a:t>
            </a:r>
            <a:r>
              <a:rPr baseline="30000" lang="en" sz="1400"/>
              <a:t>[2]</a:t>
            </a:r>
            <a:endParaRPr baseline="30000" sz="1400"/>
          </a:p>
        </p:txBody>
      </p:sp>
      <p:sp>
        <p:nvSpPr>
          <p:cNvPr id="261" name="Google Shape;261;p28"/>
          <p:cNvSpPr txBox="1"/>
          <p:nvPr>
            <p:ph type="title"/>
          </p:nvPr>
        </p:nvSpPr>
        <p:spPr>
          <a:xfrm>
            <a:off x="7309179" y="1927952"/>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3</a:t>
            </a:r>
            <a:r>
              <a:rPr baseline="30000" lang="en" sz="1400"/>
              <a:t>[2]</a:t>
            </a:r>
            <a:endParaRPr baseline="30000" sz="1400"/>
          </a:p>
        </p:txBody>
      </p:sp>
      <p:sp>
        <p:nvSpPr>
          <p:cNvPr id="262" name="Google Shape;262;p28"/>
          <p:cNvSpPr txBox="1"/>
          <p:nvPr>
            <p:ph type="title"/>
          </p:nvPr>
        </p:nvSpPr>
        <p:spPr>
          <a:xfrm>
            <a:off x="7309179" y="2618330"/>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4</a:t>
            </a:r>
            <a:r>
              <a:rPr baseline="30000" lang="en" sz="1400"/>
              <a:t>[2]</a:t>
            </a:r>
            <a:endParaRPr baseline="30000" sz="1400"/>
          </a:p>
        </p:txBody>
      </p:sp>
      <p:sp>
        <p:nvSpPr>
          <p:cNvPr id="263" name="Google Shape;263;p28"/>
          <p:cNvSpPr txBox="1"/>
          <p:nvPr>
            <p:ph type="title"/>
          </p:nvPr>
        </p:nvSpPr>
        <p:spPr>
          <a:xfrm>
            <a:off x="6990060" y="3155660"/>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5</a:t>
            </a:r>
            <a:r>
              <a:rPr baseline="30000" lang="en" sz="1400"/>
              <a:t>[2]</a:t>
            </a:r>
            <a:endParaRPr baseline="30000" sz="1400"/>
          </a:p>
        </p:txBody>
      </p:sp>
      <p:sp>
        <p:nvSpPr>
          <p:cNvPr id="264" name="Google Shape;264;p28"/>
          <p:cNvSpPr txBox="1"/>
          <p:nvPr>
            <p:ph type="title"/>
          </p:nvPr>
        </p:nvSpPr>
        <p:spPr>
          <a:xfrm>
            <a:off x="8396345" y="2320548"/>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2</a:t>
            </a:r>
            <a:r>
              <a:rPr baseline="30000" lang="en" sz="1400"/>
              <a:t>[3]</a:t>
            </a:r>
            <a:endParaRPr baseline="30000" sz="1400"/>
          </a:p>
        </p:txBody>
      </p:sp>
      <p:sp>
        <p:nvSpPr>
          <p:cNvPr id="265" name="Google Shape;265;p28"/>
          <p:cNvSpPr txBox="1"/>
          <p:nvPr>
            <p:ph type="title"/>
          </p:nvPr>
        </p:nvSpPr>
        <p:spPr>
          <a:xfrm>
            <a:off x="8396345" y="1529535"/>
            <a:ext cx="303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1</a:t>
            </a:r>
            <a:r>
              <a:rPr baseline="30000" lang="en" sz="1400"/>
              <a:t>[3]</a:t>
            </a:r>
            <a:endParaRPr baseline="30000" sz="1400"/>
          </a:p>
        </p:txBody>
      </p:sp>
      <p:sp>
        <p:nvSpPr>
          <p:cNvPr id="266" name="Google Shape;266;p28"/>
          <p:cNvSpPr txBox="1"/>
          <p:nvPr/>
        </p:nvSpPr>
        <p:spPr>
          <a:xfrm>
            <a:off x="199200" y="763275"/>
            <a:ext cx="4150200" cy="161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Arial"/>
                <a:ea typeface="Arial"/>
                <a:cs typeface="Arial"/>
                <a:sym typeface="Arial"/>
              </a:rPr>
              <a:t>We take a look at the network we started with again.</a:t>
            </a:r>
            <a:endParaRPr b="0" i="0" sz="13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Arial"/>
                <a:ea typeface="Arial"/>
                <a:cs typeface="Arial"/>
                <a:sym typeface="Arial"/>
              </a:rPr>
              <a:t>So following the chain rule for backpropagation we will compute the derivative w.r.t. one of the weights, w</a:t>
            </a:r>
            <a:r>
              <a:rPr b="0" baseline="-25000" i="0" lang="en" sz="1300" u="none" cap="none" strike="noStrike">
                <a:solidFill>
                  <a:schemeClr val="lt1"/>
                </a:solidFill>
                <a:latin typeface="Arial"/>
                <a:ea typeface="Arial"/>
                <a:cs typeface="Arial"/>
                <a:sym typeface="Arial"/>
              </a:rPr>
              <a:t>43</a:t>
            </a:r>
            <a:r>
              <a:rPr b="0" baseline="30000" i="0" lang="en" sz="1300" u="none" cap="none" strike="noStrike">
                <a:solidFill>
                  <a:schemeClr val="lt1"/>
                </a:solidFill>
                <a:latin typeface="Arial"/>
                <a:ea typeface="Arial"/>
                <a:cs typeface="Arial"/>
                <a:sym typeface="Arial"/>
              </a:rPr>
              <a:t>[2]</a:t>
            </a:r>
            <a:r>
              <a:rPr b="0" i="0" lang="en" sz="1300" u="none" cap="none" strike="noStrike">
                <a:solidFill>
                  <a:schemeClr val="lt1"/>
                </a:solidFill>
                <a:latin typeface="Arial"/>
                <a:ea typeface="Arial"/>
                <a:cs typeface="Arial"/>
                <a:sym typeface="Arial"/>
              </a:rPr>
              <a:t>, i.e., the weight from a</a:t>
            </a:r>
            <a:r>
              <a:rPr b="0" baseline="-25000" i="0" lang="en" sz="1300" u="none" cap="none" strike="noStrike">
                <a:solidFill>
                  <a:schemeClr val="lt1"/>
                </a:solidFill>
                <a:latin typeface="Arial"/>
                <a:ea typeface="Arial"/>
                <a:cs typeface="Arial"/>
                <a:sym typeface="Arial"/>
              </a:rPr>
              <a:t>3</a:t>
            </a:r>
            <a:r>
              <a:rPr b="0" baseline="30000" i="0" lang="en" sz="1300" u="none" cap="none" strike="noStrike">
                <a:solidFill>
                  <a:schemeClr val="lt1"/>
                </a:solidFill>
                <a:latin typeface="Arial"/>
                <a:ea typeface="Arial"/>
                <a:cs typeface="Arial"/>
                <a:sym typeface="Arial"/>
              </a:rPr>
              <a:t>[1] </a:t>
            </a:r>
            <a:r>
              <a:rPr b="0" i="0" lang="en" sz="1300" u="none" cap="none" strike="noStrike">
                <a:solidFill>
                  <a:schemeClr val="lt1"/>
                </a:solidFill>
                <a:latin typeface="Arial"/>
                <a:ea typeface="Arial"/>
                <a:cs typeface="Arial"/>
                <a:sym typeface="Arial"/>
              </a:rPr>
              <a:t> to a</a:t>
            </a:r>
            <a:r>
              <a:rPr b="0" baseline="-25000" i="0" lang="en" sz="1300" u="none" cap="none" strike="noStrike">
                <a:solidFill>
                  <a:schemeClr val="lt1"/>
                </a:solidFill>
                <a:latin typeface="Arial"/>
                <a:ea typeface="Arial"/>
                <a:cs typeface="Arial"/>
                <a:sym typeface="Arial"/>
              </a:rPr>
              <a:t>4</a:t>
            </a:r>
            <a:r>
              <a:rPr b="0" baseline="30000" i="0" lang="en" sz="1300" u="none" cap="none" strike="noStrike">
                <a:solidFill>
                  <a:schemeClr val="lt1"/>
                </a:solidFill>
                <a:latin typeface="Arial"/>
                <a:ea typeface="Arial"/>
                <a:cs typeface="Arial"/>
                <a:sym typeface="Arial"/>
              </a:rPr>
              <a:t>[2]</a:t>
            </a:r>
            <a:r>
              <a:rPr b="0" i="0" lang="en" sz="1300" u="none" cap="none" strike="noStrike">
                <a:solidFill>
                  <a:schemeClr val="lt1"/>
                </a:solidFill>
                <a:latin typeface="Arial"/>
                <a:ea typeface="Arial"/>
                <a:cs typeface="Arial"/>
                <a:sym typeface="Arial"/>
              </a:rPr>
              <a:t>.  For simplification, we </a:t>
            </a:r>
            <a:endParaRPr b="0" i="0" sz="13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300"/>
              <a:buFont typeface="Arial"/>
              <a:buNone/>
            </a:pPr>
            <a:r>
              <a:rPr b="0" i="0" lang="en" sz="1300" u="none" cap="none" strike="noStrike">
                <a:solidFill>
                  <a:schemeClr val="lt1"/>
                </a:solidFill>
                <a:latin typeface="Arial"/>
                <a:ea typeface="Arial"/>
                <a:cs typeface="Arial"/>
                <a:sym typeface="Arial"/>
              </a:rPr>
              <a:t>denote,         </a:t>
            </a:r>
            <a:endParaRPr b="0" i="0" sz="1300" u="none" cap="none" strike="noStrike">
              <a:solidFill>
                <a:schemeClr val="lt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300"/>
              <a:buFont typeface="Arial"/>
              <a:buNone/>
            </a:pPr>
            <a:r>
              <a:rPr b="0" i="0" lang="en" sz="1300" u="none" cap="none" strike="noStrike">
                <a:solidFill>
                  <a:schemeClr val="lt1"/>
                </a:solidFill>
                <a:latin typeface="Arial"/>
                <a:ea typeface="Arial"/>
                <a:cs typeface="Arial"/>
                <a:sym typeface="Arial"/>
              </a:rPr>
              <a:t>                      as        ,         as         and so on.</a:t>
            </a:r>
            <a:endParaRPr b="0" i="0" sz="1300" u="none" cap="none" strike="noStrike">
              <a:solidFill>
                <a:schemeClr val="lt1"/>
              </a:solidFill>
              <a:latin typeface="Arial"/>
              <a:ea typeface="Arial"/>
              <a:cs typeface="Arial"/>
              <a:sym typeface="Arial"/>
            </a:endParaRPr>
          </a:p>
        </p:txBody>
      </p:sp>
      <p:pic>
        <p:nvPicPr>
          <p:cNvPr id="267" name="Google Shape;267;p28"/>
          <p:cNvPicPr preferRelativeResize="0"/>
          <p:nvPr/>
        </p:nvPicPr>
        <p:blipFill rotWithShape="1">
          <a:blip r:embed="rId4">
            <a:alphaModFix/>
          </a:blip>
          <a:srcRect b="0" l="0" r="0" t="0"/>
          <a:stretch/>
        </p:blipFill>
        <p:spPr>
          <a:xfrm>
            <a:off x="949574" y="2002227"/>
            <a:ext cx="222000" cy="345686"/>
          </a:xfrm>
          <a:prstGeom prst="rect">
            <a:avLst/>
          </a:prstGeom>
          <a:noFill/>
          <a:ln>
            <a:noFill/>
          </a:ln>
        </p:spPr>
      </p:pic>
      <p:pic>
        <p:nvPicPr>
          <p:cNvPr id="268" name="Google Shape;268;p28"/>
          <p:cNvPicPr preferRelativeResize="0"/>
          <p:nvPr/>
        </p:nvPicPr>
        <p:blipFill rotWithShape="1">
          <a:blip r:embed="rId5">
            <a:alphaModFix/>
          </a:blip>
          <a:srcRect b="0" l="0" r="0" t="0"/>
          <a:stretch/>
        </p:blipFill>
        <p:spPr>
          <a:xfrm>
            <a:off x="1955149" y="2002214"/>
            <a:ext cx="222000" cy="345686"/>
          </a:xfrm>
          <a:prstGeom prst="rect">
            <a:avLst/>
          </a:prstGeom>
          <a:noFill/>
          <a:ln>
            <a:noFill/>
          </a:ln>
        </p:spPr>
      </p:pic>
      <p:pic>
        <p:nvPicPr>
          <p:cNvPr id="269" name="Google Shape;269;p28"/>
          <p:cNvPicPr preferRelativeResize="0"/>
          <p:nvPr/>
        </p:nvPicPr>
        <p:blipFill rotWithShape="1">
          <a:blip r:embed="rId6">
            <a:alphaModFix/>
          </a:blip>
          <a:srcRect b="0" l="0" r="0" t="0"/>
          <a:stretch/>
        </p:blipFill>
        <p:spPr>
          <a:xfrm>
            <a:off x="2595638" y="2110312"/>
            <a:ext cx="178710" cy="129500"/>
          </a:xfrm>
          <a:prstGeom prst="rect">
            <a:avLst/>
          </a:prstGeom>
          <a:noFill/>
          <a:ln>
            <a:noFill/>
          </a:ln>
        </p:spPr>
      </p:pic>
      <p:pic>
        <p:nvPicPr>
          <p:cNvPr id="270" name="Google Shape;270;p28"/>
          <p:cNvPicPr preferRelativeResize="0"/>
          <p:nvPr/>
        </p:nvPicPr>
        <p:blipFill rotWithShape="1">
          <a:blip r:embed="rId7">
            <a:alphaModFix/>
          </a:blip>
          <a:srcRect b="0" l="0" r="0" t="0"/>
          <a:stretch/>
        </p:blipFill>
        <p:spPr>
          <a:xfrm>
            <a:off x="1604100" y="2096900"/>
            <a:ext cx="178700" cy="125835"/>
          </a:xfrm>
          <a:prstGeom prst="rect">
            <a:avLst/>
          </a:prstGeom>
          <a:noFill/>
          <a:ln>
            <a:noFill/>
          </a:ln>
        </p:spPr>
      </p:pic>
      <p:cxnSp>
        <p:nvCxnSpPr>
          <p:cNvPr id="271" name="Google Shape;271;p28"/>
          <p:cNvCxnSpPr/>
          <p:nvPr/>
        </p:nvCxnSpPr>
        <p:spPr>
          <a:xfrm>
            <a:off x="2313277" y="2787376"/>
            <a:ext cx="6900" cy="2016000"/>
          </a:xfrm>
          <a:prstGeom prst="straightConnector1">
            <a:avLst/>
          </a:prstGeom>
          <a:noFill/>
          <a:ln cap="flat" cmpd="sng" w="9525">
            <a:solidFill>
              <a:srgbClr val="999999"/>
            </a:solidFill>
            <a:prstDash val="solid"/>
            <a:round/>
            <a:headEnd len="sm" w="sm" type="none"/>
            <a:tailEnd len="sm" w="sm" type="none"/>
          </a:ln>
        </p:spPr>
      </p:cxnSp>
      <p:pic>
        <p:nvPicPr>
          <p:cNvPr id="272" name="Google Shape;272;p28"/>
          <p:cNvPicPr preferRelativeResize="0"/>
          <p:nvPr/>
        </p:nvPicPr>
        <p:blipFill rotWithShape="1">
          <a:blip r:embed="rId8">
            <a:alphaModFix amt="14000"/>
          </a:blip>
          <a:srcRect b="0" l="0" r="0" t="0"/>
          <a:stretch/>
        </p:blipFill>
        <p:spPr>
          <a:xfrm flipH="1">
            <a:off x="858491" y="0"/>
            <a:ext cx="8285525" cy="5143498"/>
          </a:xfrm>
          <a:prstGeom prst="rect">
            <a:avLst/>
          </a:prstGeom>
          <a:noFill/>
          <a:ln>
            <a:noFill/>
          </a:ln>
        </p:spPr>
      </p:pic>
      <p:pic>
        <p:nvPicPr>
          <p:cNvPr id="273" name="Google Shape;273;p28"/>
          <p:cNvPicPr preferRelativeResize="0"/>
          <p:nvPr/>
        </p:nvPicPr>
        <p:blipFill rotWithShape="1">
          <a:blip r:embed="rId9">
            <a:alphaModFix/>
          </a:blip>
          <a:srcRect b="0" l="0" r="0" t="0"/>
          <a:stretch/>
        </p:blipFill>
        <p:spPr>
          <a:xfrm>
            <a:off x="282724" y="2784326"/>
            <a:ext cx="1779206" cy="708000"/>
          </a:xfrm>
          <a:prstGeom prst="rect">
            <a:avLst/>
          </a:prstGeom>
          <a:noFill/>
          <a:ln>
            <a:noFill/>
          </a:ln>
        </p:spPr>
      </p:pic>
      <p:pic>
        <p:nvPicPr>
          <p:cNvPr id="274" name="Google Shape;274;p28"/>
          <p:cNvPicPr preferRelativeResize="0"/>
          <p:nvPr/>
        </p:nvPicPr>
        <p:blipFill rotWithShape="1">
          <a:blip r:embed="rId10">
            <a:alphaModFix/>
          </a:blip>
          <a:srcRect b="0" l="0" r="0" t="0"/>
          <a:stretch/>
        </p:blipFill>
        <p:spPr>
          <a:xfrm>
            <a:off x="233813" y="3796250"/>
            <a:ext cx="1877024" cy="708000"/>
          </a:xfrm>
          <a:prstGeom prst="rect">
            <a:avLst/>
          </a:prstGeom>
          <a:noFill/>
          <a:ln>
            <a:noFill/>
          </a:ln>
        </p:spPr>
      </p:pic>
      <p:pic>
        <p:nvPicPr>
          <p:cNvPr id="275" name="Google Shape;275;p28"/>
          <p:cNvPicPr preferRelativeResize="0"/>
          <p:nvPr/>
        </p:nvPicPr>
        <p:blipFill rotWithShape="1">
          <a:blip r:embed="rId11">
            <a:alphaModFix/>
          </a:blip>
          <a:srcRect b="0" l="0" r="0" t="0"/>
          <a:stretch/>
        </p:blipFill>
        <p:spPr>
          <a:xfrm>
            <a:off x="2499575" y="2766382"/>
            <a:ext cx="1877000" cy="743880"/>
          </a:xfrm>
          <a:prstGeom prst="rect">
            <a:avLst/>
          </a:prstGeom>
          <a:noFill/>
          <a:ln>
            <a:noFill/>
          </a:ln>
        </p:spPr>
      </p:pic>
      <p:pic>
        <p:nvPicPr>
          <p:cNvPr id="276" name="Google Shape;276;p28"/>
          <p:cNvPicPr preferRelativeResize="0"/>
          <p:nvPr/>
        </p:nvPicPr>
        <p:blipFill rotWithShape="1">
          <a:blip r:embed="rId12">
            <a:alphaModFix/>
          </a:blip>
          <a:srcRect b="0" l="0" r="0" t="0"/>
          <a:stretch/>
        </p:blipFill>
        <p:spPr>
          <a:xfrm>
            <a:off x="2499575" y="3778312"/>
            <a:ext cx="1877000" cy="743888"/>
          </a:xfrm>
          <a:prstGeom prst="rect">
            <a:avLst/>
          </a:prstGeom>
          <a:noFill/>
          <a:ln>
            <a:noFill/>
          </a:ln>
        </p:spPr>
      </p:pic>
      <p:pic>
        <p:nvPicPr>
          <p:cNvPr id="277" name="Google Shape;277;p28"/>
          <p:cNvPicPr preferRelativeResize="0"/>
          <p:nvPr/>
        </p:nvPicPr>
        <p:blipFill rotWithShape="1">
          <a:blip r:embed="rId13">
            <a:alphaModFix/>
          </a:blip>
          <a:srcRect b="0" l="0" r="0" t="0"/>
          <a:stretch/>
        </p:blipFill>
        <p:spPr>
          <a:xfrm>
            <a:off x="5534325" y="3999084"/>
            <a:ext cx="1877000" cy="707991"/>
          </a:xfrm>
          <a:prstGeom prst="rect">
            <a:avLst/>
          </a:prstGeom>
          <a:noFill/>
          <a:ln>
            <a:noFill/>
          </a:ln>
        </p:spPr>
      </p:pic>
      <p:pic>
        <p:nvPicPr>
          <p:cNvPr id="278" name="Google Shape;278;p28"/>
          <p:cNvPicPr preferRelativeResize="0"/>
          <p:nvPr/>
        </p:nvPicPr>
        <p:blipFill>
          <a:blip r:embed="rId14">
            <a:alphaModFix/>
          </a:blip>
          <a:stretch>
            <a:fillRect/>
          </a:stretch>
        </p:blipFill>
        <p:spPr>
          <a:xfrm flipH="1">
            <a:off x="7969468" y="3317301"/>
            <a:ext cx="951554" cy="182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9"/>
          <p:cNvSpPr/>
          <p:nvPr/>
        </p:nvSpPr>
        <p:spPr>
          <a:xfrm rot="10800000">
            <a:off x="1941001" y="3499488"/>
            <a:ext cx="7203000" cy="1644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4" name="Google Shape;284;p29"/>
          <p:cNvSpPr txBox="1"/>
          <p:nvPr>
            <p:ph type="title"/>
          </p:nvPr>
        </p:nvSpPr>
        <p:spPr>
          <a:xfrm>
            <a:off x="291050" y="214600"/>
            <a:ext cx="6226500" cy="5310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3400" u="sng">
                <a:latin typeface="Times"/>
                <a:ea typeface="Times"/>
                <a:cs typeface="Times"/>
                <a:sym typeface="Times"/>
              </a:rPr>
              <a:t>Backprop: Vectorized equations</a:t>
            </a:r>
            <a:endParaRPr sz="3400" u="sng">
              <a:latin typeface="Times"/>
              <a:ea typeface="Times"/>
              <a:cs typeface="Times"/>
              <a:sym typeface="Times"/>
            </a:endParaRPr>
          </a:p>
        </p:txBody>
      </p:sp>
      <p:sp>
        <p:nvSpPr>
          <p:cNvPr id="285" name="Google Shape;285;p29"/>
          <p:cNvSpPr txBox="1"/>
          <p:nvPr>
            <p:ph type="title"/>
          </p:nvPr>
        </p:nvSpPr>
        <p:spPr>
          <a:xfrm>
            <a:off x="291050" y="988350"/>
            <a:ext cx="8387400" cy="992700"/>
          </a:xfrm>
          <a:prstGeom prst="rect">
            <a:avLst/>
          </a:prstGeom>
          <a:noFill/>
          <a:ln>
            <a:noFill/>
          </a:ln>
        </p:spPr>
        <p:txBody>
          <a:bodyPr anchorCtr="0" anchor="t" bIns="0" lIns="0" spcFirstLastPara="1" rIns="0" wrap="square" tIns="7625">
            <a:spAutoFit/>
          </a:bodyPr>
          <a:lstStyle/>
          <a:p>
            <a:pPr indent="0" lvl="0" marL="12700" rtl="0" algn="just">
              <a:lnSpc>
                <a:spcPct val="100000"/>
              </a:lnSpc>
              <a:spcBef>
                <a:spcPts val="0"/>
              </a:spcBef>
              <a:spcAft>
                <a:spcPts val="0"/>
              </a:spcAft>
              <a:buSzPts val="700"/>
              <a:buNone/>
            </a:pPr>
            <a:r>
              <a:rPr lang="en" sz="1600"/>
              <a:t>All the backpropagation computations are expressed in the form of vector equations that simplify the process both for humans and computers.</a:t>
            </a:r>
            <a:endParaRPr sz="1600"/>
          </a:p>
          <a:p>
            <a:pPr indent="0" lvl="0" marL="12700" rtl="0" algn="just">
              <a:lnSpc>
                <a:spcPct val="100000"/>
              </a:lnSpc>
              <a:spcBef>
                <a:spcPts val="0"/>
              </a:spcBef>
              <a:spcAft>
                <a:spcPts val="0"/>
              </a:spcAft>
              <a:buSzPts val="700"/>
              <a:buNone/>
            </a:pPr>
            <a:r>
              <a:t/>
            </a:r>
            <a:endParaRPr sz="1600"/>
          </a:p>
          <a:p>
            <a:pPr indent="0" lvl="0" marL="12700" rtl="0" algn="just">
              <a:lnSpc>
                <a:spcPct val="100000"/>
              </a:lnSpc>
              <a:spcBef>
                <a:spcPts val="0"/>
              </a:spcBef>
              <a:spcAft>
                <a:spcPts val="0"/>
              </a:spcAft>
              <a:buSzPts val="700"/>
              <a:buNone/>
            </a:pPr>
            <a:r>
              <a:rPr lang="en" sz="1600"/>
              <a:t>Here’s the generalized form considering layers </a:t>
            </a:r>
            <a:r>
              <a:rPr i="1" lang="en" sz="1600"/>
              <a:t>l</a:t>
            </a:r>
            <a:r>
              <a:rPr lang="en" sz="1600"/>
              <a:t> and (</a:t>
            </a:r>
            <a:r>
              <a:rPr i="1" lang="en" sz="1600"/>
              <a:t>l-1</a:t>
            </a:r>
            <a:r>
              <a:rPr lang="en" sz="1600"/>
              <a:t>):</a:t>
            </a:r>
            <a:endParaRPr sz="1600"/>
          </a:p>
        </p:txBody>
      </p:sp>
      <p:pic>
        <p:nvPicPr>
          <p:cNvPr id="286" name="Google Shape;286;p29"/>
          <p:cNvPicPr preferRelativeResize="0"/>
          <p:nvPr/>
        </p:nvPicPr>
        <p:blipFill rotWithShape="1">
          <a:blip r:embed="rId4">
            <a:alphaModFix/>
          </a:blip>
          <a:srcRect b="0" l="0" r="0" t="0"/>
          <a:stretch/>
        </p:blipFill>
        <p:spPr>
          <a:xfrm>
            <a:off x="2746638" y="3667675"/>
            <a:ext cx="3359144" cy="423050"/>
          </a:xfrm>
          <a:prstGeom prst="rect">
            <a:avLst/>
          </a:prstGeom>
          <a:noFill/>
          <a:ln>
            <a:noFill/>
          </a:ln>
        </p:spPr>
      </p:pic>
      <p:pic>
        <p:nvPicPr>
          <p:cNvPr id="287" name="Google Shape;287;p29"/>
          <p:cNvPicPr preferRelativeResize="0"/>
          <p:nvPr/>
        </p:nvPicPr>
        <p:blipFill rotWithShape="1">
          <a:blip r:embed="rId5">
            <a:alphaModFix/>
          </a:blip>
          <a:srcRect b="0" l="0" r="0" t="0"/>
          <a:stretch/>
        </p:blipFill>
        <p:spPr>
          <a:xfrm>
            <a:off x="2737125" y="2964450"/>
            <a:ext cx="3378185" cy="423062"/>
          </a:xfrm>
          <a:prstGeom prst="rect">
            <a:avLst/>
          </a:prstGeom>
          <a:noFill/>
          <a:ln>
            <a:noFill/>
          </a:ln>
        </p:spPr>
      </p:pic>
      <p:pic>
        <p:nvPicPr>
          <p:cNvPr id="288" name="Google Shape;288;p29"/>
          <p:cNvPicPr preferRelativeResize="0"/>
          <p:nvPr/>
        </p:nvPicPr>
        <p:blipFill rotWithShape="1">
          <a:blip r:embed="rId6">
            <a:alphaModFix/>
          </a:blip>
          <a:srcRect b="0" l="0" r="0" t="0"/>
          <a:stretch/>
        </p:blipFill>
        <p:spPr>
          <a:xfrm>
            <a:off x="2746660" y="2261225"/>
            <a:ext cx="3201383" cy="423062"/>
          </a:xfrm>
          <a:prstGeom prst="rect">
            <a:avLst/>
          </a:prstGeom>
          <a:noFill/>
          <a:ln>
            <a:noFill/>
          </a:ln>
        </p:spPr>
      </p:pic>
      <p:pic>
        <p:nvPicPr>
          <p:cNvPr id="289" name="Google Shape;289;p29"/>
          <p:cNvPicPr preferRelativeResize="0"/>
          <p:nvPr/>
        </p:nvPicPr>
        <p:blipFill>
          <a:blip r:embed="rId7">
            <a:alphaModFix/>
          </a:blip>
          <a:stretch>
            <a:fillRect/>
          </a:stretch>
        </p:blipFill>
        <p:spPr>
          <a:xfrm>
            <a:off x="465225" y="2264738"/>
            <a:ext cx="1636201" cy="1822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p:nvPr/>
        </p:nvSpPr>
        <p:spPr>
          <a:xfrm rot="10800000">
            <a:off x="1941001" y="3499488"/>
            <a:ext cx="7203000" cy="1644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5" name="Google Shape;295;p30"/>
          <p:cNvSpPr txBox="1"/>
          <p:nvPr>
            <p:ph type="title"/>
          </p:nvPr>
        </p:nvSpPr>
        <p:spPr>
          <a:xfrm>
            <a:off x="3300900" y="366500"/>
            <a:ext cx="2542200" cy="5310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b="1" lang="en" sz="3400"/>
              <a:t>Break time!</a:t>
            </a:r>
            <a:endParaRPr b="1" sz="3400">
              <a:latin typeface="Verdana"/>
              <a:ea typeface="Verdana"/>
              <a:cs typeface="Verdana"/>
              <a:sym typeface="Verdana"/>
            </a:endParaRPr>
          </a:p>
        </p:txBody>
      </p:sp>
      <p:sp>
        <p:nvSpPr>
          <p:cNvPr id="296" name="Google Shape;296;p30"/>
          <p:cNvSpPr txBox="1"/>
          <p:nvPr>
            <p:ph type="title"/>
          </p:nvPr>
        </p:nvSpPr>
        <p:spPr>
          <a:xfrm>
            <a:off x="436950" y="1154050"/>
            <a:ext cx="8270100" cy="869700"/>
          </a:xfrm>
          <a:prstGeom prst="rect">
            <a:avLst/>
          </a:prstGeom>
          <a:noFill/>
          <a:ln>
            <a:noFill/>
          </a:ln>
        </p:spPr>
        <p:txBody>
          <a:bodyPr anchorCtr="0" anchor="t" bIns="0" lIns="0" spcFirstLastPara="1" rIns="0" wrap="square" tIns="7625">
            <a:spAutoFit/>
          </a:bodyPr>
          <a:lstStyle/>
          <a:p>
            <a:pPr indent="0" lvl="0" marL="12700" rtl="0" algn="just">
              <a:lnSpc>
                <a:spcPct val="100000"/>
              </a:lnSpc>
              <a:spcBef>
                <a:spcPts val="0"/>
              </a:spcBef>
              <a:spcAft>
                <a:spcPts val="0"/>
              </a:spcAft>
              <a:buSzPts val="700"/>
              <a:buNone/>
            </a:pPr>
            <a:r>
              <a:rPr lang="en" sz="2000">
                <a:solidFill>
                  <a:srgbClr val="FFFFFF"/>
                </a:solidFill>
              </a:rPr>
              <a:t>Head over to our discord server to interact with our community members!</a:t>
            </a:r>
            <a:endParaRPr sz="2000">
              <a:solidFill>
                <a:srgbClr val="FFFFFF"/>
              </a:solidFill>
            </a:endParaRPr>
          </a:p>
          <a:p>
            <a:pPr indent="0" lvl="0" marL="12700" rtl="0" algn="just">
              <a:lnSpc>
                <a:spcPct val="100000"/>
              </a:lnSpc>
              <a:spcBef>
                <a:spcPts val="0"/>
              </a:spcBef>
              <a:spcAft>
                <a:spcPts val="0"/>
              </a:spcAft>
              <a:buSzPts val="700"/>
              <a:buNone/>
            </a:pPr>
            <a:r>
              <a:t/>
            </a:r>
            <a:endParaRPr sz="2000">
              <a:solidFill>
                <a:srgbClr val="FFFFFF"/>
              </a:solidFill>
            </a:endParaRPr>
          </a:p>
          <a:p>
            <a:pPr indent="0" lvl="0" marL="12700" rtl="0" algn="ctr">
              <a:lnSpc>
                <a:spcPct val="100000"/>
              </a:lnSpc>
              <a:spcBef>
                <a:spcPts val="0"/>
              </a:spcBef>
              <a:spcAft>
                <a:spcPts val="0"/>
              </a:spcAft>
              <a:buSzPts val="700"/>
              <a:buNone/>
            </a:pPr>
            <a:r>
              <a:rPr i="1" lang="en" sz="1600">
                <a:solidFill>
                  <a:srgbClr val="FFFFFF"/>
                </a:solidFill>
              </a:rPr>
              <a:t>Data Science Community Outer Circle</a:t>
            </a:r>
            <a:endParaRPr sz="2500">
              <a:solidFill>
                <a:srgbClr val="FFFFFF"/>
              </a:solidFill>
            </a:endParaRPr>
          </a:p>
        </p:txBody>
      </p:sp>
      <p:sp>
        <p:nvSpPr>
          <p:cNvPr id="297" name="Google Shape;297;p30"/>
          <p:cNvSpPr txBox="1"/>
          <p:nvPr>
            <p:ph type="title"/>
          </p:nvPr>
        </p:nvSpPr>
        <p:spPr>
          <a:xfrm>
            <a:off x="285575" y="2535375"/>
            <a:ext cx="3856800" cy="1647300"/>
          </a:xfrm>
          <a:prstGeom prst="rect">
            <a:avLst/>
          </a:prstGeom>
          <a:noFill/>
          <a:ln>
            <a:noFill/>
          </a:ln>
        </p:spPr>
        <p:txBody>
          <a:bodyPr anchorCtr="0" anchor="t" bIns="0" lIns="0" spcFirstLastPara="1" rIns="0" wrap="square" tIns="7625">
            <a:spAutoFit/>
          </a:bodyPr>
          <a:lstStyle/>
          <a:p>
            <a:pPr indent="0" lvl="0" marL="457200" rtl="0" algn="l">
              <a:lnSpc>
                <a:spcPct val="115000"/>
              </a:lnSpc>
              <a:spcBef>
                <a:spcPts val="1700"/>
              </a:spcBef>
              <a:spcAft>
                <a:spcPts val="0"/>
              </a:spcAft>
              <a:buSzPts val="700"/>
              <a:buNone/>
            </a:pPr>
            <a:r>
              <a:rPr lang="en" sz="1700" u="sng">
                <a:solidFill>
                  <a:srgbClr val="FFFFFF"/>
                </a:solidFill>
              </a:rPr>
              <a:t>Do check out our other handles!</a:t>
            </a:r>
            <a:endParaRPr sz="1700" u="sng">
              <a:solidFill>
                <a:srgbClr val="FFFFFF"/>
              </a:solidFill>
            </a:endParaRPr>
          </a:p>
          <a:p>
            <a:pPr indent="-311150" lvl="0" marL="457200" rtl="0" algn="l">
              <a:lnSpc>
                <a:spcPct val="115000"/>
              </a:lnSpc>
              <a:spcBef>
                <a:spcPts val="1700"/>
              </a:spcBef>
              <a:spcAft>
                <a:spcPts val="0"/>
              </a:spcAft>
              <a:buClr>
                <a:schemeClr val="dk1"/>
              </a:buClr>
              <a:buSzPts val="1300"/>
              <a:buChar char="●"/>
            </a:pPr>
            <a:r>
              <a:rPr lang="en" sz="1300">
                <a:solidFill>
                  <a:srgbClr val="FFFFFF"/>
                </a:solidFill>
              </a:rPr>
              <a:t>Email: </a:t>
            </a:r>
            <a:r>
              <a:rPr i="1" lang="en" sz="1300">
                <a:solidFill>
                  <a:srgbClr val="FFFFFF"/>
                </a:solidFill>
              </a:rPr>
              <a:t>datasciencecommunity@gmail.com</a:t>
            </a:r>
            <a:endParaRPr i="1" sz="1300">
              <a:solidFill>
                <a:srgbClr val="FFFFFF"/>
              </a:solidFill>
            </a:endParaRPr>
          </a:p>
          <a:p>
            <a:pPr indent="-311150" lvl="0" marL="457200" rtl="0" algn="l">
              <a:lnSpc>
                <a:spcPct val="115000"/>
              </a:lnSpc>
              <a:spcBef>
                <a:spcPts val="0"/>
              </a:spcBef>
              <a:spcAft>
                <a:spcPts val="0"/>
              </a:spcAft>
              <a:buClr>
                <a:schemeClr val="dk1"/>
              </a:buClr>
              <a:buSzPts val="1300"/>
              <a:buChar char="●"/>
            </a:pPr>
            <a:r>
              <a:rPr lang="en" sz="1300">
                <a:solidFill>
                  <a:srgbClr val="FFFFFF"/>
                </a:solidFill>
              </a:rPr>
              <a:t>Instagram: </a:t>
            </a:r>
            <a:r>
              <a:rPr i="1" lang="en" sz="1300">
                <a:solidFill>
                  <a:srgbClr val="FFFFFF"/>
                </a:solidFill>
              </a:rPr>
              <a:t>dscommunity_srm</a:t>
            </a:r>
            <a:endParaRPr i="1" sz="1300">
              <a:solidFill>
                <a:srgbClr val="FFFFFF"/>
              </a:solidFill>
            </a:endParaRPr>
          </a:p>
          <a:p>
            <a:pPr indent="-311150" lvl="0" marL="457200" rtl="0" algn="l">
              <a:lnSpc>
                <a:spcPct val="115000"/>
              </a:lnSpc>
              <a:spcBef>
                <a:spcPts val="0"/>
              </a:spcBef>
              <a:spcAft>
                <a:spcPts val="0"/>
              </a:spcAft>
              <a:buClr>
                <a:schemeClr val="dk1"/>
              </a:buClr>
              <a:buSzPts val="1300"/>
              <a:buChar char="●"/>
            </a:pPr>
            <a:r>
              <a:rPr lang="en" sz="1300">
                <a:solidFill>
                  <a:srgbClr val="FFFFFF"/>
                </a:solidFill>
              </a:rPr>
              <a:t>Twitter: </a:t>
            </a:r>
            <a:r>
              <a:rPr i="1" lang="en" sz="1300">
                <a:solidFill>
                  <a:srgbClr val="FFFFFF"/>
                </a:solidFill>
              </a:rPr>
              <a:t>dscommunity_srm</a:t>
            </a:r>
            <a:endParaRPr i="1" sz="1300">
              <a:solidFill>
                <a:srgbClr val="FFFFFF"/>
              </a:solidFill>
            </a:endParaRPr>
          </a:p>
          <a:p>
            <a:pPr indent="-311150" lvl="0" marL="457200" rtl="0" algn="l">
              <a:lnSpc>
                <a:spcPct val="115000"/>
              </a:lnSpc>
              <a:spcBef>
                <a:spcPts val="0"/>
              </a:spcBef>
              <a:spcAft>
                <a:spcPts val="0"/>
              </a:spcAft>
              <a:buClr>
                <a:schemeClr val="dk1"/>
              </a:buClr>
              <a:buSzPts val="1300"/>
              <a:buChar char="●"/>
            </a:pPr>
            <a:r>
              <a:rPr lang="en" sz="1300">
                <a:solidFill>
                  <a:srgbClr val="FFFFFF"/>
                </a:solidFill>
              </a:rPr>
              <a:t>LinkedIn: </a:t>
            </a:r>
            <a:r>
              <a:rPr i="1" lang="en" sz="1300">
                <a:solidFill>
                  <a:srgbClr val="FFFFFF"/>
                </a:solidFill>
              </a:rPr>
              <a:t>Data Science Community SRM</a:t>
            </a:r>
            <a:endParaRPr i="1" sz="1300">
              <a:solidFill>
                <a:srgbClr val="FFFFFF"/>
              </a:solidFill>
            </a:endParaRPr>
          </a:p>
          <a:p>
            <a:pPr indent="-311150" lvl="0" marL="457200" rtl="0" algn="l">
              <a:lnSpc>
                <a:spcPct val="115000"/>
              </a:lnSpc>
              <a:spcBef>
                <a:spcPts val="0"/>
              </a:spcBef>
              <a:spcAft>
                <a:spcPts val="0"/>
              </a:spcAft>
              <a:buClr>
                <a:schemeClr val="dk1"/>
              </a:buClr>
              <a:buSzPts val="1300"/>
              <a:buChar char="●"/>
            </a:pPr>
            <a:r>
              <a:rPr lang="en" sz="1300">
                <a:solidFill>
                  <a:srgbClr val="FFFFFF"/>
                </a:solidFill>
              </a:rPr>
              <a:t>YouTube: </a:t>
            </a:r>
            <a:r>
              <a:rPr i="1" lang="en" sz="1300">
                <a:solidFill>
                  <a:srgbClr val="FFFFFF"/>
                </a:solidFill>
              </a:rPr>
              <a:t>Data Science Community SRM</a:t>
            </a:r>
            <a:endParaRPr sz="2000">
              <a:solidFill>
                <a:srgbClr val="FFFFFF"/>
              </a:solidFill>
            </a:endParaRPr>
          </a:p>
        </p:txBody>
      </p:sp>
      <p:pic>
        <p:nvPicPr>
          <p:cNvPr id="298" name="Google Shape;298;p30"/>
          <p:cNvPicPr preferRelativeResize="0"/>
          <p:nvPr/>
        </p:nvPicPr>
        <p:blipFill rotWithShape="1">
          <a:blip r:embed="rId4">
            <a:alphaModFix/>
          </a:blip>
          <a:srcRect b="0" l="0" r="0" t="0"/>
          <a:stretch/>
        </p:blipFill>
        <p:spPr>
          <a:xfrm>
            <a:off x="2137475" y="48000"/>
            <a:ext cx="955550" cy="982450"/>
          </a:xfrm>
          <a:prstGeom prst="rect">
            <a:avLst/>
          </a:prstGeom>
          <a:noFill/>
          <a:ln>
            <a:noFill/>
          </a:ln>
        </p:spPr>
      </p:pic>
      <p:pic>
        <p:nvPicPr>
          <p:cNvPr id="299" name="Google Shape;299;p30"/>
          <p:cNvPicPr preferRelativeResize="0"/>
          <p:nvPr/>
        </p:nvPicPr>
        <p:blipFill rotWithShape="1">
          <a:blip r:embed="rId5">
            <a:alphaModFix/>
          </a:blip>
          <a:srcRect b="0" l="0" r="0" t="0"/>
          <a:stretch/>
        </p:blipFill>
        <p:spPr>
          <a:xfrm>
            <a:off x="5141968" y="2280300"/>
            <a:ext cx="2282000" cy="2022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p:nvPr/>
        </p:nvSpPr>
        <p:spPr>
          <a:xfrm>
            <a:off x="-3131" y="0"/>
            <a:ext cx="4442466" cy="26687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05" name="Google Shape;305;p31"/>
          <p:cNvSpPr txBox="1"/>
          <p:nvPr/>
        </p:nvSpPr>
        <p:spPr>
          <a:xfrm>
            <a:off x="4572000" y="248925"/>
            <a:ext cx="42420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sng" cap="none" strike="noStrike">
                <a:solidFill>
                  <a:schemeClr val="lt1"/>
                </a:solidFill>
                <a:latin typeface="Times"/>
                <a:ea typeface="Times"/>
                <a:cs typeface="Times"/>
                <a:sym typeface="Times"/>
              </a:rPr>
              <a:t>Random Initialization</a:t>
            </a:r>
            <a:endParaRPr b="0" i="0" sz="1400" u="sng" cap="none" strike="noStrike">
              <a:solidFill>
                <a:srgbClr val="000000"/>
              </a:solidFill>
              <a:latin typeface="Times"/>
              <a:ea typeface="Times"/>
              <a:cs typeface="Times"/>
              <a:sym typeface="Times"/>
            </a:endParaRPr>
          </a:p>
        </p:txBody>
      </p:sp>
      <p:sp>
        <p:nvSpPr>
          <p:cNvPr id="306" name="Google Shape;306;p31"/>
          <p:cNvSpPr txBox="1"/>
          <p:nvPr/>
        </p:nvSpPr>
        <p:spPr>
          <a:xfrm>
            <a:off x="3618425" y="1112300"/>
            <a:ext cx="51957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Random initialization refers to initializing all the weights of the neural network to random values instead of the default zero.</a:t>
            </a:r>
            <a:endParaRPr b="0" i="0" sz="1400" u="none" cap="none" strike="noStrike">
              <a:solidFill>
                <a:schemeClr val="lt1"/>
              </a:solidFill>
              <a:latin typeface="Arial"/>
              <a:ea typeface="Arial"/>
              <a:cs typeface="Arial"/>
              <a:sym typeface="Arial"/>
            </a:endParaRPr>
          </a:p>
        </p:txBody>
      </p:sp>
      <p:sp>
        <p:nvSpPr>
          <p:cNvPr id="307" name="Google Shape;307;p31"/>
          <p:cNvSpPr txBox="1"/>
          <p:nvPr/>
        </p:nvSpPr>
        <p:spPr>
          <a:xfrm>
            <a:off x="1400950" y="2053175"/>
            <a:ext cx="74133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If we initialize the weights as zero (symmetric weights),</a:t>
            </a:r>
            <a:endParaRPr b="0" i="0" sz="14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317500" lvl="0" marL="457200" marR="0" rtl="0" algn="just">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All neurons perform the same calculation, that results in the same output, making the whole deep network useless.</a:t>
            </a:r>
            <a:endParaRPr b="0" i="0" sz="1400" u="none" cap="none" strike="noStrike">
              <a:solidFill>
                <a:schemeClr val="lt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317500" lvl="0" marL="457200" marR="0" rtl="0" algn="just">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The complexity of the whole network would become the same as a single neuron and the predictions would be random.</a:t>
            </a:r>
            <a:endParaRPr b="0" i="0" sz="1400" u="none" cap="none" strike="noStrike">
              <a:solidFill>
                <a:schemeClr val="lt1"/>
              </a:solidFill>
              <a:latin typeface="Arial"/>
              <a:ea typeface="Arial"/>
              <a:cs typeface="Arial"/>
              <a:sym typeface="Arial"/>
            </a:endParaRPr>
          </a:p>
        </p:txBody>
      </p:sp>
      <p:sp>
        <p:nvSpPr>
          <p:cNvPr id="308" name="Google Shape;308;p31"/>
          <p:cNvSpPr txBox="1"/>
          <p:nvPr/>
        </p:nvSpPr>
        <p:spPr>
          <a:xfrm>
            <a:off x="834325" y="4003975"/>
            <a:ext cx="638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So the weights are initialized randomly, also known as breaking the symmetry.</a:t>
            </a:r>
            <a:endParaRPr b="0" i="0" sz="1400" u="none" cap="none" strike="noStrike">
              <a:solidFill>
                <a:schemeClr val="lt1"/>
              </a:solidFill>
              <a:latin typeface="Arial"/>
              <a:ea typeface="Arial"/>
              <a:cs typeface="Arial"/>
              <a:sym typeface="Arial"/>
            </a:endParaRPr>
          </a:p>
        </p:txBody>
      </p:sp>
      <p:pic>
        <p:nvPicPr>
          <p:cNvPr id="309" name="Google Shape;309;p31"/>
          <p:cNvPicPr preferRelativeResize="0"/>
          <p:nvPr/>
        </p:nvPicPr>
        <p:blipFill>
          <a:blip r:embed="rId4">
            <a:alphaModFix/>
          </a:blip>
          <a:stretch>
            <a:fillRect/>
          </a:stretch>
        </p:blipFill>
        <p:spPr>
          <a:xfrm flipH="1">
            <a:off x="7253267" y="3803267"/>
            <a:ext cx="1890725" cy="1344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2"/>
          <p:cNvSpPr txBox="1"/>
          <p:nvPr/>
        </p:nvSpPr>
        <p:spPr>
          <a:xfrm>
            <a:off x="355050" y="230475"/>
            <a:ext cx="6224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rgbClr val="FFFFFF"/>
                </a:solidFill>
                <a:latin typeface="Times"/>
                <a:ea typeface="Times"/>
                <a:cs typeface="Times"/>
                <a:sym typeface="Times"/>
              </a:rPr>
              <a:t>Let’s Summarize: The Training Process</a:t>
            </a:r>
            <a:endParaRPr b="0" i="0" sz="2400" u="sng" cap="none" strike="noStrike">
              <a:solidFill>
                <a:srgbClr val="FFFFFF"/>
              </a:solidFill>
              <a:latin typeface="Times"/>
              <a:ea typeface="Times"/>
              <a:cs typeface="Times"/>
              <a:sym typeface="Times"/>
            </a:endParaRPr>
          </a:p>
        </p:txBody>
      </p:sp>
      <p:pic>
        <p:nvPicPr>
          <p:cNvPr id="315" name="Google Shape;315;p32"/>
          <p:cNvPicPr preferRelativeResize="0"/>
          <p:nvPr/>
        </p:nvPicPr>
        <p:blipFill rotWithShape="1">
          <a:blip r:embed="rId3">
            <a:alphaModFix amt="16000"/>
          </a:blip>
          <a:srcRect b="0" l="0" r="0" t="0"/>
          <a:stretch/>
        </p:blipFill>
        <p:spPr>
          <a:xfrm rot="10800000">
            <a:off x="1746708" y="-5"/>
            <a:ext cx="7402295" cy="5143505"/>
          </a:xfrm>
          <a:prstGeom prst="rect">
            <a:avLst/>
          </a:prstGeom>
          <a:noFill/>
          <a:ln>
            <a:noFill/>
          </a:ln>
        </p:spPr>
      </p:pic>
      <p:sp>
        <p:nvSpPr>
          <p:cNvPr id="316" name="Google Shape;316;p32"/>
          <p:cNvSpPr/>
          <p:nvPr/>
        </p:nvSpPr>
        <p:spPr>
          <a:xfrm>
            <a:off x="4203975" y="1080050"/>
            <a:ext cx="2015400" cy="1507500"/>
          </a:xfrm>
          <a:prstGeom prst="rect">
            <a:avLst/>
          </a:prstGeom>
          <a:solidFill>
            <a:srgbClr val="8754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2"/>
          <p:cNvSpPr/>
          <p:nvPr/>
        </p:nvSpPr>
        <p:spPr>
          <a:xfrm>
            <a:off x="4203975" y="3188325"/>
            <a:ext cx="2015400" cy="1507500"/>
          </a:xfrm>
          <a:prstGeom prst="rect">
            <a:avLst/>
          </a:prstGeom>
          <a:solidFill>
            <a:srgbClr val="8754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swald"/>
              <a:ea typeface="Oswald"/>
              <a:cs typeface="Oswald"/>
              <a:sym typeface="Oswald"/>
            </a:endParaRPr>
          </a:p>
        </p:txBody>
      </p:sp>
      <p:sp>
        <p:nvSpPr>
          <p:cNvPr id="318" name="Google Shape;318;p32"/>
          <p:cNvSpPr/>
          <p:nvPr/>
        </p:nvSpPr>
        <p:spPr>
          <a:xfrm>
            <a:off x="881075" y="3188325"/>
            <a:ext cx="2015400" cy="1507500"/>
          </a:xfrm>
          <a:prstGeom prst="rect">
            <a:avLst/>
          </a:prstGeom>
          <a:solidFill>
            <a:srgbClr val="8754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swald"/>
              <a:ea typeface="Oswald"/>
              <a:cs typeface="Oswald"/>
              <a:sym typeface="Oswald"/>
            </a:endParaRPr>
          </a:p>
        </p:txBody>
      </p:sp>
      <p:sp>
        <p:nvSpPr>
          <p:cNvPr id="319" name="Google Shape;319;p32"/>
          <p:cNvSpPr/>
          <p:nvPr/>
        </p:nvSpPr>
        <p:spPr>
          <a:xfrm>
            <a:off x="881075" y="1080050"/>
            <a:ext cx="2015400" cy="1507500"/>
          </a:xfrm>
          <a:prstGeom prst="rect">
            <a:avLst/>
          </a:prstGeom>
          <a:solidFill>
            <a:srgbClr val="8754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0" name="Google Shape;320;p32"/>
          <p:cNvCxnSpPr>
            <a:stCxn id="319" idx="3"/>
            <a:endCxn id="316" idx="1"/>
          </p:cNvCxnSpPr>
          <p:nvPr/>
        </p:nvCxnSpPr>
        <p:spPr>
          <a:xfrm>
            <a:off x="2896475" y="1833800"/>
            <a:ext cx="1307400" cy="0"/>
          </a:xfrm>
          <a:prstGeom prst="straightConnector1">
            <a:avLst/>
          </a:prstGeom>
          <a:noFill/>
          <a:ln cap="flat" cmpd="sng" w="28575">
            <a:solidFill>
              <a:srgbClr val="8754C3"/>
            </a:solidFill>
            <a:prstDash val="solid"/>
            <a:round/>
            <a:headEnd len="sm" w="sm" type="none"/>
            <a:tailEnd len="med" w="med" type="triangle"/>
          </a:ln>
        </p:spPr>
      </p:cxnSp>
      <p:cxnSp>
        <p:nvCxnSpPr>
          <p:cNvPr id="321" name="Google Shape;321;p32"/>
          <p:cNvCxnSpPr>
            <a:stCxn id="316" idx="2"/>
            <a:endCxn id="317" idx="0"/>
          </p:cNvCxnSpPr>
          <p:nvPr/>
        </p:nvCxnSpPr>
        <p:spPr>
          <a:xfrm>
            <a:off x="5211675" y="2587550"/>
            <a:ext cx="0" cy="600900"/>
          </a:xfrm>
          <a:prstGeom prst="straightConnector1">
            <a:avLst/>
          </a:prstGeom>
          <a:noFill/>
          <a:ln cap="flat" cmpd="sng" w="28575">
            <a:solidFill>
              <a:srgbClr val="8754C3"/>
            </a:solidFill>
            <a:prstDash val="solid"/>
            <a:round/>
            <a:headEnd len="sm" w="sm" type="none"/>
            <a:tailEnd len="med" w="med" type="triangle"/>
          </a:ln>
        </p:spPr>
      </p:cxnSp>
      <p:cxnSp>
        <p:nvCxnSpPr>
          <p:cNvPr id="322" name="Google Shape;322;p32"/>
          <p:cNvCxnSpPr>
            <a:stCxn id="317" idx="1"/>
            <a:endCxn id="318" idx="3"/>
          </p:cNvCxnSpPr>
          <p:nvPr/>
        </p:nvCxnSpPr>
        <p:spPr>
          <a:xfrm rot="10800000">
            <a:off x="2896575" y="3942075"/>
            <a:ext cx="1307400" cy="0"/>
          </a:xfrm>
          <a:prstGeom prst="straightConnector1">
            <a:avLst/>
          </a:prstGeom>
          <a:noFill/>
          <a:ln cap="flat" cmpd="sng" w="28575">
            <a:solidFill>
              <a:srgbClr val="8754C3"/>
            </a:solidFill>
            <a:prstDash val="solid"/>
            <a:round/>
            <a:headEnd len="sm" w="sm" type="none"/>
            <a:tailEnd len="med" w="med" type="triangle"/>
          </a:ln>
        </p:spPr>
      </p:cxnSp>
      <p:cxnSp>
        <p:nvCxnSpPr>
          <p:cNvPr id="323" name="Google Shape;323;p32"/>
          <p:cNvCxnSpPr>
            <a:stCxn id="318" idx="0"/>
            <a:endCxn id="319" idx="2"/>
          </p:cNvCxnSpPr>
          <p:nvPr/>
        </p:nvCxnSpPr>
        <p:spPr>
          <a:xfrm rot="10800000">
            <a:off x="1888775" y="2587425"/>
            <a:ext cx="0" cy="600900"/>
          </a:xfrm>
          <a:prstGeom prst="straightConnector1">
            <a:avLst/>
          </a:prstGeom>
          <a:noFill/>
          <a:ln cap="flat" cmpd="sng" w="28575">
            <a:solidFill>
              <a:srgbClr val="8754C3"/>
            </a:solidFill>
            <a:prstDash val="solid"/>
            <a:round/>
            <a:headEnd len="sm" w="sm" type="none"/>
            <a:tailEnd len="med" w="med" type="triangle"/>
          </a:ln>
        </p:spPr>
      </p:cxnSp>
      <p:sp>
        <p:nvSpPr>
          <p:cNvPr id="324" name="Google Shape;324;p32"/>
          <p:cNvSpPr txBox="1"/>
          <p:nvPr/>
        </p:nvSpPr>
        <p:spPr>
          <a:xfrm>
            <a:off x="1148950" y="2014375"/>
            <a:ext cx="1594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Oswald"/>
                <a:ea typeface="Oswald"/>
                <a:cs typeface="Oswald"/>
                <a:sym typeface="Oswald"/>
              </a:rPr>
              <a:t>Sample labelled data</a:t>
            </a:r>
            <a:endParaRPr b="0" i="0" sz="1300" u="none" cap="none" strike="noStrike">
              <a:solidFill>
                <a:srgbClr val="000000"/>
              </a:solidFill>
              <a:latin typeface="Oswald"/>
              <a:ea typeface="Oswald"/>
              <a:cs typeface="Oswald"/>
              <a:sym typeface="Oswald"/>
            </a:endParaRPr>
          </a:p>
        </p:txBody>
      </p:sp>
      <p:sp>
        <p:nvSpPr>
          <p:cNvPr id="325" name="Google Shape;325;p32"/>
          <p:cNvSpPr txBox="1"/>
          <p:nvPr/>
        </p:nvSpPr>
        <p:spPr>
          <a:xfrm>
            <a:off x="4456475" y="1354125"/>
            <a:ext cx="1438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swald"/>
                <a:ea typeface="Oswald"/>
                <a:cs typeface="Oswald"/>
                <a:sym typeface="Oswald"/>
              </a:rPr>
              <a:t>Forward it through the network to get predictions</a:t>
            </a:r>
            <a:endParaRPr b="0" i="0" sz="1400" u="none" cap="none" strike="noStrike">
              <a:solidFill>
                <a:srgbClr val="000000"/>
              </a:solidFill>
              <a:latin typeface="Oswald"/>
              <a:ea typeface="Oswald"/>
              <a:cs typeface="Oswald"/>
              <a:sym typeface="Oswald"/>
            </a:endParaRPr>
          </a:p>
        </p:txBody>
      </p:sp>
      <p:sp>
        <p:nvSpPr>
          <p:cNvPr id="326" name="Google Shape;326;p32"/>
          <p:cNvSpPr txBox="1"/>
          <p:nvPr/>
        </p:nvSpPr>
        <p:spPr>
          <a:xfrm>
            <a:off x="4500075" y="3634275"/>
            <a:ext cx="1463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swald"/>
                <a:ea typeface="Oswald"/>
                <a:cs typeface="Oswald"/>
                <a:sym typeface="Oswald"/>
              </a:rPr>
              <a:t>Backpropagate the errors</a:t>
            </a:r>
            <a:endParaRPr b="0" i="0" sz="1400" u="none" cap="none" strike="noStrike">
              <a:solidFill>
                <a:srgbClr val="000000"/>
              </a:solidFill>
              <a:latin typeface="Oswald"/>
              <a:ea typeface="Oswald"/>
              <a:cs typeface="Oswald"/>
              <a:sym typeface="Oswald"/>
            </a:endParaRPr>
          </a:p>
        </p:txBody>
      </p:sp>
      <p:sp>
        <p:nvSpPr>
          <p:cNvPr id="327" name="Google Shape;327;p32"/>
          <p:cNvSpPr txBox="1"/>
          <p:nvPr/>
        </p:nvSpPr>
        <p:spPr>
          <a:xfrm>
            <a:off x="1105275" y="3634275"/>
            <a:ext cx="1495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swald"/>
                <a:ea typeface="Oswald"/>
                <a:cs typeface="Oswald"/>
                <a:sym typeface="Oswald"/>
              </a:rPr>
              <a:t>Update the connection weights</a:t>
            </a:r>
            <a:endParaRPr b="0" i="0" sz="1400" u="none" cap="none" strike="noStrike">
              <a:solidFill>
                <a:srgbClr val="000000"/>
              </a:solidFill>
              <a:latin typeface="Oswald"/>
              <a:ea typeface="Oswald"/>
              <a:cs typeface="Oswald"/>
              <a:sym typeface="Oswald"/>
            </a:endParaRPr>
          </a:p>
        </p:txBody>
      </p:sp>
      <p:pic>
        <p:nvPicPr>
          <p:cNvPr id="328" name="Google Shape;328;p32"/>
          <p:cNvPicPr preferRelativeResize="0"/>
          <p:nvPr/>
        </p:nvPicPr>
        <p:blipFill rotWithShape="1">
          <a:blip r:embed="rId4">
            <a:alphaModFix/>
          </a:blip>
          <a:srcRect b="0" l="0" r="0" t="0"/>
          <a:stretch/>
        </p:blipFill>
        <p:spPr>
          <a:xfrm>
            <a:off x="1450262" y="1257475"/>
            <a:ext cx="805224" cy="805224"/>
          </a:xfrm>
          <a:prstGeom prst="rect">
            <a:avLst/>
          </a:prstGeom>
          <a:noFill/>
          <a:ln>
            <a:noFill/>
          </a:ln>
        </p:spPr>
      </p:pic>
      <p:pic>
        <p:nvPicPr>
          <p:cNvPr id="329" name="Google Shape;329;p32"/>
          <p:cNvPicPr preferRelativeResize="0"/>
          <p:nvPr/>
        </p:nvPicPr>
        <p:blipFill rotWithShape="1">
          <a:blip r:embed="rId5">
            <a:alphaModFix/>
          </a:blip>
          <a:srcRect b="0" l="0" r="0" t="0"/>
          <a:stretch/>
        </p:blipFill>
        <p:spPr>
          <a:xfrm>
            <a:off x="6353105" y="1080050"/>
            <a:ext cx="2536450" cy="3261362"/>
          </a:xfrm>
          <a:prstGeom prst="rect">
            <a:avLst/>
          </a:prstGeom>
          <a:noFill/>
          <a:ln>
            <a:noFill/>
          </a:ln>
        </p:spPr>
      </p:pic>
      <p:pic>
        <p:nvPicPr>
          <p:cNvPr id="330" name="Google Shape;330;p32"/>
          <p:cNvPicPr preferRelativeResize="0"/>
          <p:nvPr/>
        </p:nvPicPr>
        <p:blipFill rotWithShape="1">
          <a:blip r:embed="rId6">
            <a:alphaModFix/>
          </a:blip>
          <a:srcRect b="0" l="0" r="0" t="0"/>
          <a:stretch/>
        </p:blipFill>
        <p:spPr>
          <a:xfrm>
            <a:off x="1974505" y="3341957"/>
            <a:ext cx="626020" cy="5440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3"/>
          <p:cNvSpPr txBox="1"/>
          <p:nvPr>
            <p:ph type="title"/>
          </p:nvPr>
        </p:nvSpPr>
        <p:spPr>
          <a:xfrm>
            <a:off x="242425" y="150248"/>
            <a:ext cx="5859900" cy="492443"/>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700"/>
              <a:buNone/>
            </a:pPr>
            <a:r>
              <a:rPr lang="en" sz="3200" u="sng">
                <a:latin typeface="Times"/>
                <a:ea typeface="Times"/>
                <a:cs typeface="Times"/>
                <a:sym typeface="Times"/>
              </a:rPr>
              <a:t>Prep-up for the Hands-on Session</a:t>
            </a:r>
            <a:endParaRPr sz="3200" u="sng">
              <a:latin typeface="Times"/>
              <a:ea typeface="Times"/>
              <a:cs typeface="Times"/>
              <a:sym typeface="Times"/>
            </a:endParaRPr>
          </a:p>
        </p:txBody>
      </p:sp>
      <p:pic>
        <p:nvPicPr>
          <p:cNvPr id="336" name="Google Shape;336;p33"/>
          <p:cNvPicPr preferRelativeResize="0"/>
          <p:nvPr/>
        </p:nvPicPr>
        <p:blipFill rotWithShape="1">
          <a:blip r:embed="rId3">
            <a:alphaModFix/>
          </a:blip>
          <a:srcRect b="0" l="0" r="0" t="0"/>
          <a:stretch/>
        </p:blipFill>
        <p:spPr>
          <a:xfrm>
            <a:off x="6368995" y="294323"/>
            <a:ext cx="2091624" cy="1943427"/>
          </a:xfrm>
          <a:prstGeom prst="rect">
            <a:avLst/>
          </a:prstGeom>
          <a:noFill/>
          <a:ln>
            <a:noFill/>
          </a:ln>
        </p:spPr>
      </p:pic>
      <p:sp>
        <p:nvSpPr>
          <p:cNvPr id="337" name="Google Shape;337;p33"/>
          <p:cNvSpPr txBox="1"/>
          <p:nvPr/>
        </p:nvSpPr>
        <p:spPr>
          <a:xfrm>
            <a:off x="317425" y="1289000"/>
            <a:ext cx="4754700" cy="173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000000"/>
                </a:solidFill>
                <a:highlight>
                  <a:srgbClr val="FF9900"/>
                </a:highlight>
                <a:latin typeface="Oswald"/>
                <a:ea typeface="Oswald"/>
                <a:cs typeface="Oswald"/>
                <a:sym typeface="Oswald"/>
              </a:rPr>
              <a:t>What is TensorFlow?</a:t>
            </a:r>
            <a:endParaRPr b="0" i="0" sz="1400" u="sng" cap="none" strike="noStrike">
              <a:solidFill>
                <a:srgbClr val="000000"/>
              </a:solidFill>
              <a:highlight>
                <a:srgbClr val="FF9900"/>
              </a:highlight>
              <a:latin typeface="Oswald"/>
              <a:ea typeface="Oswald"/>
              <a:cs typeface="Oswald"/>
              <a:sym typeface="Oswald"/>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FFFFFF"/>
                </a:solidFill>
                <a:latin typeface="Arial"/>
                <a:ea typeface="Arial"/>
                <a:cs typeface="Arial"/>
                <a:sym typeface="Arial"/>
              </a:rPr>
              <a:t>TensorFlow is a free and open-source software library for machine learning. It can be used across a range of tasks but has a particular focus on training  and inference of deep neural networks. Tensorflow is a symbolic math library based on dataflow and differentiable programming.</a:t>
            </a:r>
            <a:endParaRPr b="0" i="0" sz="105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 sz="1350" u="sng" cap="none" strike="noStrike">
                <a:solidFill>
                  <a:srgbClr val="000000"/>
                </a:solidFill>
                <a:highlight>
                  <a:srgbClr val="FF9900"/>
                </a:highlight>
                <a:latin typeface="Oswald"/>
                <a:ea typeface="Oswald"/>
                <a:cs typeface="Oswald"/>
                <a:sym typeface="Oswald"/>
              </a:rPr>
              <a:t>Understanding Tensors </a:t>
            </a:r>
            <a:endParaRPr b="0" i="0" sz="1350" u="sng" cap="none" strike="noStrike">
              <a:solidFill>
                <a:srgbClr val="000000"/>
              </a:solidFill>
              <a:highlight>
                <a:srgbClr val="FF9900"/>
              </a:highlight>
              <a:latin typeface="Oswald"/>
              <a:ea typeface="Oswald"/>
              <a:cs typeface="Oswald"/>
              <a:sym typeface="Oswald"/>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pic>
        <p:nvPicPr>
          <p:cNvPr id="338" name="Google Shape;338;p33"/>
          <p:cNvPicPr preferRelativeResize="0"/>
          <p:nvPr/>
        </p:nvPicPr>
        <p:blipFill rotWithShape="1">
          <a:blip r:embed="rId4">
            <a:alphaModFix/>
          </a:blip>
          <a:srcRect b="0" l="0" r="0" t="0"/>
          <a:stretch/>
        </p:blipFill>
        <p:spPr>
          <a:xfrm>
            <a:off x="352550" y="2931675"/>
            <a:ext cx="3410099" cy="1797225"/>
          </a:xfrm>
          <a:prstGeom prst="rect">
            <a:avLst/>
          </a:prstGeom>
          <a:noFill/>
          <a:ln>
            <a:noFill/>
          </a:ln>
        </p:spPr>
      </p:pic>
      <p:pic>
        <p:nvPicPr>
          <p:cNvPr id="339" name="Google Shape;339;p33"/>
          <p:cNvPicPr preferRelativeResize="0"/>
          <p:nvPr/>
        </p:nvPicPr>
        <p:blipFill rotWithShape="1">
          <a:blip r:embed="rId5">
            <a:alphaModFix/>
          </a:blip>
          <a:srcRect b="0" l="0" r="0" t="0"/>
          <a:stretch/>
        </p:blipFill>
        <p:spPr>
          <a:xfrm>
            <a:off x="4946200" y="2905749"/>
            <a:ext cx="3631150" cy="1797225"/>
          </a:xfrm>
          <a:prstGeom prst="rect">
            <a:avLst/>
          </a:prstGeom>
          <a:noFill/>
          <a:ln>
            <a:noFill/>
          </a:ln>
        </p:spPr>
      </p:pic>
      <p:sp>
        <p:nvSpPr>
          <p:cNvPr id="340" name="Google Shape;340;p33"/>
          <p:cNvSpPr txBox="1"/>
          <p:nvPr/>
        </p:nvSpPr>
        <p:spPr>
          <a:xfrm>
            <a:off x="1070000" y="4657450"/>
            <a:ext cx="1975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sng" cap="none" strike="noStrike">
                <a:solidFill>
                  <a:srgbClr val="000000"/>
                </a:solidFill>
                <a:highlight>
                  <a:srgbClr val="FF9900"/>
                </a:highlight>
                <a:latin typeface="Oswald"/>
                <a:ea typeface="Oswald"/>
                <a:cs typeface="Oswald"/>
                <a:sym typeface="Oswald"/>
              </a:rPr>
              <a:t>Programming Perspective</a:t>
            </a:r>
            <a:endParaRPr b="0" i="0" sz="1300" u="sng" cap="none" strike="noStrike">
              <a:solidFill>
                <a:srgbClr val="000000"/>
              </a:solidFill>
              <a:highlight>
                <a:srgbClr val="FF9900"/>
              </a:highlight>
              <a:latin typeface="Oswald"/>
              <a:ea typeface="Oswald"/>
              <a:cs typeface="Oswald"/>
              <a:sym typeface="Oswald"/>
            </a:endParaRPr>
          </a:p>
        </p:txBody>
      </p:sp>
      <p:sp>
        <p:nvSpPr>
          <p:cNvPr id="341" name="Google Shape;341;p33"/>
          <p:cNvSpPr txBox="1"/>
          <p:nvPr/>
        </p:nvSpPr>
        <p:spPr>
          <a:xfrm>
            <a:off x="5840025" y="4649800"/>
            <a:ext cx="204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000000"/>
                </a:solidFill>
                <a:highlight>
                  <a:srgbClr val="FF9900"/>
                </a:highlight>
                <a:latin typeface="Oswald"/>
                <a:ea typeface="Oswald"/>
                <a:cs typeface="Oswald"/>
                <a:sym typeface="Oswald"/>
              </a:rPr>
              <a:t>Mathematical Perspective</a:t>
            </a:r>
            <a:endParaRPr b="0" i="0" sz="1400" u="sng" cap="none" strike="noStrike">
              <a:solidFill>
                <a:srgbClr val="000000"/>
              </a:solidFill>
              <a:highlight>
                <a:srgbClr val="FF9900"/>
              </a:highlight>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4"/>
          <p:cNvPicPr preferRelativeResize="0"/>
          <p:nvPr/>
        </p:nvPicPr>
        <p:blipFill rotWithShape="1">
          <a:blip r:embed="rId3">
            <a:alphaModFix/>
          </a:blip>
          <a:srcRect b="0" l="0" r="0" t="0"/>
          <a:stretch/>
        </p:blipFill>
        <p:spPr>
          <a:xfrm>
            <a:off x="719175" y="275475"/>
            <a:ext cx="3418076" cy="4323876"/>
          </a:xfrm>
          <a:prstGeom prst="rect">
            <a:avLst/>
          </a:prstGeom>
          <a:noFill/>
          <a:ln>
            <a:noFill/>
          </a:ln>
        </p:spPr>
      </p:pic>
      <p:pic>
        <p:nvPicPr>
          <p:cNvPr id="347" name="Google Shape;347;p34"/>
          <p:cNvPicPr preferRelativeResize="0"/>
          <p:nvPr/>
        </p:nvPicPr>
        <p:blipFill rotWithShape="1">
          <a:blip r:embed="rId4">
            <a:alphaModFix/>
          </a:blip>
          <a:srcRect b="0" l="0" r="0" t="0"/>
          <a:stretch/>
        </p:blipFill>
        <p:spPr>
          <a:xfrm>
            <a:off x="5006750" y="275475"/>
            <a:ext cx="3776519" cy="4323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5"/>
          <p:cNvSpPr txBox="1"/>
          <p:nvPr>
            <p:ph type="title"/>
          </p:nvPr>
        </p:nvSpPr>
        <p:spPr>
          <a:xfrm>
            <a:off x="401200" y="267625"/>
            <a:ext cx="28782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700"/>
              <a:buNone/>
            </a:pPr>
            <a:r>
              <a:rPr lang="en" sz="3200" u="sng">
                <a:latin typeface="Times"/>
                <a:ea typeface="Times"/>
                <a:cs typeface="Times"/>
                <a:sym typeface="Times"/>
              </a:rPr>
              <a:t>What is Keras</a:t>
            </a:r>
            <a:r>
              <a:rPr lang="en" sz="3200">
                <a:latin typeface="Times"/>
                <a:ea typeface="Times"/>
                <a:cs typeface="Times"/>
                <a:sym typeface="Times"/>
              </a:rPr>
              <a:t>?</a:t>
            </a:r>
            <a:endParaRPr sz="3200">
              <a:latin typeface="Times"/>
              <a:ea typeface="Times"/>
              <a:cs typeface="Times"/>
              <a:sym typeface="Times"/>
            </a:endParaRPr>
          </a:p>
        </p:txBody>
      </p:sp>
      <p:sp>
        <p:nvSpPr>
          <p:cNvPr id="353" name="Google Shape;353;p35"/>
          <p:cNvSpPr txBox="1"/>
          <p:nvPr>
            <p:ph type="title"/>
          </p:nvPr>
        </p:nvSpPr>
        <p:spPr>
          <a:xfrm>
            <a:off x="429325" y="1283025"/>
            <a:ext cx="5361900" cy="1077600"/>
          </a:xfrm>
          <a:prstGeom prst="rect">
            <a:avLst/>
          </a:prstGeom>
          <a:noFill/>
          <a:ln>
            <a:noFill/>
          </a:ln>
        </p:spPr>
        <p:txBody>
          <a:bodyPr anchorCtr="0" anchor="t" bIns="0" lIns="0" spcFirstLastPara="1" rIns="0" wrap="square" tIns="0">
            <a:spAutoFit/>
          </a:bodyPr>
          <a:lstStyle/>
          <a:p>
            <a:pPr indent="0" lvl="0" marL="0" rtl="0" algn="just">
              <a:lnSpc>
                <a:spcPct val="100000"/>
              </a:lnSpc>
              <a:spcBef>
                <a:spcPts val="0"/>
              </a:spcBef>
              <a:spcAft>
                <a:spcPts val="0"/>
              </a:spcAft>
              <a:buSzPts val="700"/>
              <a:buNone/>
            </a:pPr>
            <a:r>
              <a:rPr lang="en" sz="1400"/>
              <a:t>Keras is a high-level library that uses TensorFlow as its backend. It provides an API (written in Python) for building Neural Networks. Developers use Keras to quickly build neural networks without worrying about the mathematical aspects of tensor algebra, numerical techniques, and optimization methods. </a:t>
            </a:r>
            <a:endParaRPr sz="1400"/>
          </a:p>
        </p:txBody>
      </p:sp>
      <p:sp>
        <p:nvSpPr>
          <p:cNvPr id="354" name="Google Shape;354;p35"/>
          <p:cNvSpPr txBox="1"/>
          <p:nvPr>
            <p:ph type="title"/>
          </p:nvPr>
        </p:nvSpPr>
        <p:spPr>
          <a:xfrm>
            <a:off x="401200" y="2761000"/>
            <a:ext cx="6116100" cy="1185300"/>
          </a:xfrm>
          <a:prstGeom prst="rect">
            <a:avLst/>
          </a:prstGeom>
          <a:noFill/>
          <a:ln>
            <a:noFill/>
          </a:ln>
        </p:spPr>
        <p:txBody>
          <a:bodyPr anchorCtr="0" anchor="t" bIns="0" lIns="0" spcFirstLastPara="1" rIns="0" wrap="square" tIns="0">
            <a:spAutoFit/>
          </a:bodyPr>
          <a:lstStyle/>
          <a:p>
            <a:pPr indent="0" lvl="0" marL="0" rtl="0" algn="just">
              <a:lnSpc>
                <a:spcPct val="150000"/>
              </a:lnSpc>
              <a:spcBef>
                <a:spcPts val="0"/>
              </a:spcBef>
              <a:spcAft>
                <a:spcPts val="0"/>
              </a:spcAft>
              <a:buSzPts val="700"/>
              <a:buNone/>
            </a:pPr>
            <a:r>
              <a:rPr lang="en" sz="1400"/>
              <a:t>We have 3 ways we can create Keras models:</a:t>
            </a:r>
            <a:endParaRPr sz="1400"/>
          </a:p>
          <a:p>
            <a:pPr indent="0" lvl="0" marL="0" rtl="0" algn="just">
              <a:lnSpc>
                <a:spcPct val="100000"/>
              </a:lnSpc>
              <a:spcBef>
                <a:spcPts val="0"/>
              </a:spcBef>
              <a:spcAft>
                <a:spcPts val="0"/>
              </a:spcAft>
              <a:buSzPts val="700"/>
              <a:buNone/>
            </a:pPr>
            <a:r>
              <a:rPr lang="en" sz="1400"/>
              <a:t>1.  Sequential models: single-input, single-output, stacks of layers</a:t>
            </a:r>
            <a:endParaRPr sz="1400"/>
          </a:p>
          <a:p>
            <a:pPr indent="0" lvl="0" marL="0" rtl="0" algn="just">
              <a:lnSpc>
                <a:spcPct val="100000"/>
              </a:lnSpc>
              <a:spcBef>
                <a:spcPts val="0"/>
              </a:spcBef>
              <a:spcAft>
                <a:spcPts val="0"/>
              </a:spcAft>
              <a:buSzPts val="700"/>
              <a:buNone/>
            </a:pPr>
            <a:r>
              <a:rPr lang="en" sz="1400"/>
              <a:t>2. Functional API: used in most cases, supports arbitrary model architectures</a:t>
            </a:r>
            <a:endParaRPr sz="1400"/>
          </a:p>
          <a:p>
            <a:pPr indent="0" lvl="0" marL="0" rtl="0" algn="just">
              <a:lnSpc>
                <a:spcPct val="100000"/>
              </a:lnSpc>
              <a:spcBef>
                <a:spcPts val="0"/>
              </a:spcBef>
              <a:spcAft>
                <a:spcPts val="0"/>
              </a:spcAft>
              <a:buClr>
                <a:schemeClr val="dk1"/>
              </a:buClr>
              <a:buSzPts val="1100"/>
              <a:buFont typeface="Arial"/>
              <a:buNone/>
            </a:pPr>
            <a:r>
              <a:rPr lang="en" sz="1400"/>
              <a:t>3.  Model subclassing: used to implement everything from scratch</a:t>
            </a:r>
            <a:endParaRPr sz="1400"/>
          </a:p>
        </p:txBody>
      </p:sp>
      <p:pic>
        <p:nvPicPr>
          <p:cNvPr id="355" name="Google Shape;355;p35"/>
          <p:cNvPicPr preferRelativeResize="0"/>
          <p:nvPr/>
        </p:nvPicPr>
        <p:blipFill rotWithShape="1">
          <a:blip r:embed="rId3">
            <a:alphaModFix/>
          </a:blip>
          <a:srcRect b="0" l="0" r="0" t="0"/>
          <a:stretch/>
        </p:blipFill>
        <p:spPr>
          <a:xfrm>
            <a:off x="6517174" y="148049"/>
            <a:ext cx="2115576" cy="1598676"/>
          </a:xfrm>
          <a:prstGeom prst="rect">
            <a:avLst/>
          </a:prstGeom>
          <a:noFill/>
          <a:ln>
            <a:noFill/>
          </a:ln>
        </p:spPr>
      </p:pic>
      <p:pic>
        <p:nvPicPr>
          <p:cNvPr id="356" name="Google Shape;356;p35"/>
          <p:cNvPicPr preferRelativeResize="0"/>
          <p:nvPr/>
        </p:nvPicPr>
        <p:blipFill rotWithShape="1">
          <a:blip r:embed="rId4">
            <a:alphaModFix/>
          </a:blip>
          <a:srcRect b="0" l="0" r="0" t="0"/>
          <a:stretch/>
        </p:blipFill>
        <p:spPr>
          <a:xfrm>
            <a:off x="3163032" y="62097"/>
            <a:ext cx="668344" cy="1020376"/>
          </a:xfrm>
          <a:prstGeom prst="rect">
            <a:avLst/>
          </a:prstGeom>
          <a:noFill/>
          <a:ln>
            <a:noFill/>
          </a:ln>
        </p:spPr>
      </p:pic>
      <p:pic>
        <p:nvPicPr>
          <p:cNvPr id="357" name="Google Shape;357;p35"/>
          <p:cNvPicPr preferRelativeResize="0"/>
          <p:nvPr/>
        </p:nvPicPr>
        <p:blipFill rotWithShape="1">
          <a:blip r:embed="rId5">
            <a:alphaModFix/>
          </a:blip>
          <a:srcRect b="0" l="0" r="0" t="0"/>
          <a:stretch/>
        </p:blipFill>
        <p:spPr>
          <a:xfrm>
            <a:off x="6381025" y="1826975"/>
            <a:ext cx="2559726" cy="2787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1" name="Shape 361"/>
        <p:cNvGrpSpPr/>
        <p:nvPr/>
      </p:nvGrpSpPr>
      <p:grpSpPr>
        <a:xfrm>
          <a:off x="0" y="0"/>
          <a:ext cx="0" cy="0"/>
          <a:chOff x="0" y="0"/>
          <a:chExt cx="0" cy="0"/>
        </a:xfrm>
      </p:grpSpPr>
      <p:sp>
        <p:nvSpPr>
          <p:cNvPr id="362" name="Google Shape;362;p36"/>
          <p:cNvSpPr/>
          <p:nvPr/>
        </p:nvSpPr>
        <p:spPr>
          <a:xfrm>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1313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63" name="Google Shape;363;p36"/>
          <p:cNvSpPr/>
          <p:nvPr/>
        </p:nvSpPr>
        <p:spPr>
          <a:xfrm>
            <a:off x="8760073" y="3807013"/>
            <a:ext cx="23812" cy="661987"/>
          </a:xfrm>
          <a:custGeom>
            <a:rect b="b" l="l" r="r" t="t"/>
            <a:pathLst>
              <a:path extrusionOk="0" h="1323975" w="47625">
                <a:moveTo>
                  <a:pt x="47625" y="1323975"/>
                </a:moveTo>
                <a:lnTo>
                  <a:pt x="0" y="1323975"/>
                </a:lnTo>
                <a:lnTo>
                  <a:pt x="0" y="0"/>
                </a:lnTo>
                <a:lnTo>
                  <a:pt x="47625" y="0"/>
                </a:lnTo>
                <a:lnTo>
                  <a:pt x="47625" y="1323975"/>
                </a:lnTo>
                <a:close/>
              </a:path>
            </a:pathLst>
          </a:custGeom>
          <a:solidFill>
            <a:srgbClr val="8754C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364" name="Google Shape;364;p36"/>
          <p:cNvGrpSpPr/>
          <p:nvPr/>
        </p:nvGrpSpPr>
        <p:grpSpPr>
          <a:xfrm>
            <a:off x="5476102" y="762382"/>
            <a:ext cx="1040765" cy="678815"/>
            <a:chOff x="12563704" y="6204165"/>
            <a:chExt cx="2081530" cy="1357629"/>
          </a:xfrm>
        </p:grpSpPr>
        <p:sp>
          <p:nvSpPr>
            <p:cNvPr id="365" name="Google Shape;365;p36"/>
            <p:cNvSpPr/>
            <p:nvPr/>
          </p:nvSpPr>
          <p:spPr>
            <a:xfrm>
              <a:off x="12563704" y="6204165"/>
              <a:ext cx="2081530" cy="1357629"/>
            </a:xfrm>
            <a:custGeom>
              <a:rect b="b" l="l" r="r" t="t"/>
              <a:pathLst>
                <a:path extrusionOk="0" h="1357629" w="2081530">
                  <a:moveTo>
                    <a:pt x="1583524" y="180975"/>
                  </a:moveTo>
                  <a:lnTo>
                    <a:pt x="1493037" y="180975"/>
                  </a:lnTo>
                  <a:lnTo>
                    <a:pt x="1493037" y="271462"/>
                  </a:lnTo>
                  <a:lnTo>
                    <a:pt x="1583524" y="271462"/>
                  </a:lnTo>
                  <a:lnTo>
                    <a:pt x="1583524" y="180975"/>
                  </a:lnTo>
                  <a:close/>
                </a:path>
                <a:path extrusionOk="0" h="1357629" w="2081530">
                  <a:moveTo>
                    <a:pt x="2081212" y="45250"/>
                  </a:moveTo>
                  <a:lnTo>
                    <a:pt x="2077643" y="27673"/>
                  </a:lnTo>
                  <a:lnTo>
                    <a:pt x="2067928" y="13284"/>
                  </a:lnTo>
                  <a:lnTo>
                    <a:pt x="2053551" y="3568"/>
                  </a:lnTo>
                  <a:lnTo>
                    <a:pt x="2035962" y="0"/>
                  </a:lnTo>
                  <a:lnTo>
                    <a:pt x="1990725" y="0"/>
                  </a:lnTo>
                  <a:lnTo>
                    <a:pt x="1990725" y="90487"/>
                  </a:lnTo>
                  <a:lnTo>
                    <a:pt x="1990725" y="1085850"/>
                  </a:lnTo>
                  <a:lnTo>
                    <a:pt x="1809750" y="1085850"/>
                  </a:lnTo>
                  <a:lnTo>
                    <a:pt x="1809750" y="1176337"/>
                  </a:lnTo>
                  <a:lnTo>
                    <a:pt x="1809750" y="1266825"/>
                  </a:lnTo>
                  <a:lnTo>
                    <a:pt x="271462" y="1266825"/>
                  </a:lnTo>
                  <a:lnTo>
                    <a:pt x="271462" y="1176337"/>
                  </a:lnTo>
                  <a:lnTo>
                    <a:pt x="1809750" y="1176337"/>
                  </a:lnTo>
                  <a:lnTo>
                    <a:pt x="1809750" y="1085850"/>
                  </a:lnTo>
                  <a:lnTo>
                    <a:pt x="1628775" y="1085850"/>
                  </a:lnTo>
                  <a:lnTo>
                    <a:pt x="1628775" y="452437"/>
                  </a:lnTo>
                  <a:lnTo>
                    <a:pt x="1628775" y="407200"/>
                  </a:lnTo>
                  <a:lnTo>
                    <a:pt x="1625206" y="389610"/>
                  </a:lnTo>
                  <a:lnTo>
                    <a:pt x="1615490" y="375234"/>
                  </a:lnTo>
                  <a:lnTo>
                    <a:pt x="1601114" y="365518"/>
                  </a:lnTo>
                  <a:lnTo>
                    <a:pt x="1583524" y="361950"/>
                  </a:lnTo>
                  <a:lnTo>
                    <a:pt x="1538287" y="361950"/>
                  </a:lnTo>
                  <a:lnTo>
                    <a:pt x="1538287" y="452437"/>
                  </a:lnTo>
                  <a:lnTo>
                    <a:pt x="1538287" y="1085850"/>
                  </a:lnTo>
                  <a:lnTo>
                    <a:pt x="542925" y="1085850"/>
                  </a:lnTo>
                  <a:lnTo>
                    <a:pt x="542925" y="452437"/>
                  </a:lnTo>
                  <a:lnTo>
                    <a:pt x="1538287" y="452437"/>
                  </a:lnTo>
                  <a:lnTo>
                    <a:pt x="1538287" y="361950"/>
                  </a:lnTo>
                  <a:lnTo>
                    <a:pt x="497687" y="361950"/>
                  </a:lnTo>
                  <a:lnTo>
                    <a:pt x="480098" y="365518"/>
                  </a:lnTo>
                  <a:lnTo>
                    <a:pt x="465721" y="375234"/>
                  </a:lnTo>
                  <a:lnTo>
                    <a:pt x="456006" y="389610"/>
                  </a:lnTo>
                  <a:lnTo>
                    <a:pt x="452437" y="407200"/>
                  </a:lnTo>
                  <a:lnTo>
                    <a:pt x="452437" y="1085850"/>
                  </a:lnTo>
                  <a:lnTo>
                    <a:pt x="90487" y="1085850"/>
                  </a:lnTo>
                  <a:lnTo>
                    <a:pt x="90487" y="90487"/>
                  </a:lnTo>
                  <a:lnTo>
                    <a:pt x="1990725" y="90487"/>
                  </a:lnTo>
                  <a:lnTo>
                    <a:pt x="1990725" y="0"/>
                  </a:lnTo>
                  <a:lnTo>
                    <a:pt x="45250" y="0"/>
                  </a:lnTo>
                  <a:lnTo>
                    <a:pt x="27660" y="3568"/>
                  </a:lnTo>
                  <a:lnTo>
                    <a:pt x="13284" y="13284"/>
                  </a:lnTo>
                  <a:lnTo>
                    <a:pt x="3568" y="27673"/>
                  </a:lnTo>
                  <a:lnTo>
                    <a:pt x="0" y="45250"/>
                  </a:lnTo>
                  <a:lnTo>
                    <a:pt x="0" y="1131100"/>
                  </a:lnTo>
                  <a:lnTo>
                    <a:pt x="3568" y="1148676"/>
                  </a:lnTo>
                  <a:lnTo>
                    <a:pt x="13284" y="1163066"/>
                  </a:lnTo>
                  <a:lnTo>
                    <a:pt x="27660" y="1172768"/>
                  </a:lnTo>
                  <a:lnTo>
                    <a:pt x="45250" y="1176337"/>
                  </a:lnTo>
                  <a:lnTo>
                    <a:pt x="180975" y="1176337"/>
                  </a:lnTo>
                  <a:lnTo>
                    <a:pt x="180975" y="1312075"/>
                  </a:lnTo>
                  <a:lnTo>
                    <a:pt x="184543" y="1329651"/>
                  </a:lnTo>
                  <a:lnTo>
                    <a:pt x="194259" y="1344041"/>
                  </a:lnTo>
                  <a:lnTo>
                    <a:pt x="208635" y="1353743"/>
                  </a:lnTo>
                  <a:lnTo>
                    <a:pt x="226225" y="1357312"/>
                  </a:lnTo>
                  <a:lnTo>
                    <a:pt x="1854987" y="1357312"/>
                  </a:lnTo>
                  <a:lnTo>
                    <a:pt x="1872576" y="1353743"/>
                  </a:lnTo>
                  <a:lnTo>
                    <a:pt x="1886953" y="1344041"/>
                  </a:lnTo>
                  <a:lnTo>
                    <a:pt x="1896668" y="1329651"/>
                  </a:lnTo>
                  <a:lnTo>
                    <a:pt x="1900237" y="1312075"/>
                  </a:lnTo>
                  <a:lnTo>
                    <a:pt x="1900237" y="1266825"/>
                  </a:lnTo>
                  <a:lnTo>
                    <a:pt x="1900237" y="1176337"/>
                  </a:lnTo>
                  <a:lnTo>
                    <a:pt x="2035962" y="1176337"/>
                  </a:lnTo>
                  <a:lnTo>
                    <a:pt x="2053551" y="1172768"/>
                  </a:lnTo>
                  <a:lnTo>
                    <a:pt x="2067928" y="1163066"/>
                  </a:lnTo>
                  <a:lnTo>
                    <a:pt x="2077643" y="1148676"/>
                  </a:lnTo>
                  <a:lnTo>
                    <a:pt x="2081212" y="1131100"/>
                  </a:lnTo>
                  <a:lnTo>
                    <a:pt x="2081212" y="1085850"/>
                  </a:lnTo>
                  <a:lnTo>
                    <a:pt x="2081212" y="90487"/>
                  </a:lnTo>
                  <a:lnTo>
                    <a:pt x="2081212" y="452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66" name="Google Shape;366;p36"/>
            <p:cNvSpPr/>
            <p:nvPr/>
          </p:nvSpPr>
          <p:spPr>
            <a:xfrm>
              <a:off x="14237727" y="6385139"/>
              <a:ext cx="226217" cy="22621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67" name="Google Shape;367;p36"/>
            <p:cNvSpPr/>
            <p:nvPr/>
          </p:nvSpPr>
          <p:spPr>
            <a:xfrm>
              <a:off x="13197116" y="6747090"/>
              <a:ext cx="814705" cy="452755"/>
            </a:xfrm>
            <a:custGeom>
              <a:rect b="b" l="l" r="r" t="t"/>
              <a:pathLst>
                <a:path extrusionOk="0" h="452754" w="814705">
                  <a:moveTo>
                    <a:pt x="90487" y="0"/>
                  </a:moveTo>
                  <a:lnTo>
                    <a:pt x="0" y="0"/>
                  </a:lnTo>
                  <a:lnTo>
                    <a:pt x="0" y="90487"/>
                  </a:lnTo>
                  <a:lnTo>
                    <a:pt x="90487" y="90487"/>
                  </a:lnTo>
                  <a:lnTo>
                    <a:pt x="90487" y="0"/>
                  </a:lnTo>
                  <a:close/>
                </a:path>
                <a:path extrusionOk="0" h="452754" w="814705">
                  <a:moveTo>
                    <a:pt x="814387" y="361950"/>
                  </a:moveTo>
                  <a:lnTo>
                    <a:pt x="0" y="361950"/>
                  </a:lnTo>
                  <a:lnTo>
                    <a:pt x="0" y="452437"/>
                  </a:lnTo>
                  <a:lnTo>
                    <a:pt x="814387" y="452437"/>
                  </a:lnTo>
                  <a:lnTo>
                    <a:pt x="814387" y="361950"/>
                  </a:lnTo>
                  <a:close/>
                </a:path>
                <a:path extrusionOk="0" h="452754" w="814705">
                  <a:moveTo>
                    <a:pt x="814387" y="180975"/>
                  </a:moveTo>
                  <a:lnTo>
                    <a:pt x="0" y="180975"/>
                  </a:lnTo>
                  <a:lnTo>
                    <a:pt x="0" y="271462"/>
                  </a:lnTo>
                  <a:lnTo>
                    <a:pt x="814387" y="271462"/>
                  </a:lnTo>
                  <a:lnTo>
                    <a:pt x="814387" y="180975"/>
                  </a:lnTo>
                  <a:close/>
                </a:path>
                <a:path extrusionOk="0" h="452754" w="814705">
                  <a:moveTo>
                    <a:pt x="814387" y="0"/>
                  </a:moveTo>
                  <a:lnTo>
                    <a:pt x="180975" y="0"/>
                  </a:lnTo>
                  <a:lnTo>
                    <a:pt x="180975" y="90487"/>
                  </a:lnTo>
                  <a:lnTo>
                    <a:pt x="814387" y="90487"/>
                  </a:lnTo>
                  <a:lnTo>
                    <a:pt x="8143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368" name="Google Shape;368;p36"/>
          <p:cNvSpPr/>
          <p:nvPr/>
        </p:nvSpPr>
        <p:spPr>
          <a:xfrm>
            <a:off x="5317827" y="1634532"/>
            <a:ext cx="1357313" cy="633095"/>
          </a:xfrm>
          <a:custGeom>
            <a:rect b="b" l="l" r="r" t="t"/>
            <a:pathLst>
              <a:path extrusionOk="0" h="1266190" w="2714625">
                <a:moveTo>
                  <a:pt x="1221574" y="180975"/>
                </a:moveTo>
                <a:lnTo>
                  <a:pt x="1131087" y="180975"/>
                </a:lnTo>
                <a:lnTo>
                  <a:pt x="1131087" y="271462"/>
                </a:lnTo>
                <a:lnTo>
                  <a:pt x="1221574" y="271462"/>
                </a:lnTo>
                <a:lnTo>
                  <a:pt x="1221574" y="180975"/>
                </a:lnTo>
                <a:close/>
              </a:path>
              <a:path extrusionOk="0" h="1266190" w="2714625">
                <a:moveTo>
                  <a:pt x="1402549" y="542925"/>
                </a:moveTo>
                <a:lnTo>
                  <a:pt x="1312062" y="542925"/>
                </a:lnTo>
                <a:lnTo>
                  <a:pt x="1312062" y="633412"/>
                </a:lnTo>
                <a:lnTo>
                  <a:pt x="1402549" y="633412"/>
                </a:lnTo>
                <a:lnTo>
                  <a:pt x="1402549" y="542925"/>
                </a:lnTo>
                <a:close/>
              </a:path>
              <a:path extrusionOk="0" h="1266190" w="2714625">
                <a:moveTo>
                  <a:pt x="1402549" y="361950"/>
                </a:moveTo>
                <a:lnTo>
                  <a:pt x="1312062" y="361950"/>
                </a:lnTo>
                <a:lnTo>
                  <a:pt x="1312062" y="452437"/>
                </a:lnTo>
                <a:lnTo>
                  <a:pt x="1402549" y="452437"/>
                </a:lnTo>
                <a:lnTo>
                  <a:pt x="1402549" y="361950"/>
                </a:lnTo>
                <a:close/>
              </a:path>
              <a:path extrusionOk="0" h="1266190" w="2714625">
                <a:moveTo>
                  <a:pt x="1402549" y="180975"/>
                </a:moveTo>
                <a:lnTo>
                  <a:pt x="1312062" y="180975"/>
                </a:lnTo>
                <a:lnTo>
                  <a:pt x="1312062" y="271462"/>
                </a:lnTo>
                <a:lnTo>
                  <a:pt x="1402549" y="271462"/>
                </a:lnTo>
                <a:lnTo>
                  <a:pt x="1402549" y="180975"/>
                </a:lnTo>
                <a:close/>
              </a:path>
              <a:path extrusionOk="0" h="1266190" w="2714625">
                <a:moveTo>
                  <a:pt x="1583524" y="180975"/>
                </a:moveTo>
                <a:lnTo>
                  <a:pt x="1493037" y="180975"/>
                </a:lnTo>
                <a:lnTo>
                  <a:pt x="1493037" y="271462"/>
                </a:lnTo>
                <a:lnTo>
                  <a:pt x="1583524" y="271462"/>
                </a:lnTo>
                <a:lnTo>
                  <a:pt x="1583524" y="180975"/>
                </a:lnTo>
                <a:close/>
              </a:path>
              <a:path extrusionOk="0" h="1266190" w="2714625">
                <a:moveTo>
                  <a:pt x="2714612" y="44450"/>
                </a:moveTo>
                <a:lnTo>
                  <a:pt x="2711043" y="26670"/>
                </a:lnTo>
                <a:lnTo>
                  <a:pt x="2701340" y="12700"/>
                </a:lnTo>
                <a:lnTo>
                  <a:pt x="2686951" y="2540"/>
                </a:lnTo>
                <a:lnTo>
                  <a:pt x="2669375" y="0"/>
                </a:lnTo>
                <a:lnTo>
                  <a:pt x="2624124" y="0"/>
                </a:lnTo>
                <a:lnTo>
                  <a:pt x="2624124" y="90170"/>
                </a:lnTo>
                <a:lnTo>
                  <a:pt x="2624124" y="814070"/>
                </a:lnTo>
                <a:lnTo>
                  <a:pt x="2485745" y="814070"/>
                </a:lnTo>
                <a:lnTo>
                  <a:pt x="2519146" y="725170"/>
                </a:lnTo>
                <a:lnTo>
                  <a:pt x="2525433" y="704850"/>
                </a:lnTo>
                <a:lnTo>
                  <a:pt x="2529967" y="685800"/>
                </a:lnTo>
                <a:lnTo>
                  <a:pt x="2532723" y="665480"/>
                </a:lnTo>
                <a:lnTo>
                  <a:pt x="2533637" y="645160"/>
                </a:lnTo>
                <a:lnTo>
                  <a:pt x="2533637" y="316230"/>
                </a:lnTo>
                <a:lnTo>
                  <a:pt x="2526677" y="273050"/>
                </a:lnTo>
                <a:lnTo>
                  <a:pt x="2525344" y="270510"/>
                </a:lnTo>
                <a:lnTo>
                  <a:pt x="2507335" y="236220"/>
                </a:lnTo>
                <a:lnTo>
                  <a:pt x="2486863" y="215900"/>
                </a:lnTo>
                <a:lnTo>
                  <a:pt x="2477909" y="207010"/>
                </a:lnTo>
                <a:lnTo>
                  <a:pt x="2443149" y="188048"/>
                </a:lnTo>
                <a:lnTo>
                  <a:pt x="2443149" y="316230"/>
                </a:lnTo>
                <a:lnTo>
                  <a:pt x="2443149" y="645160"/>
                </a:lnTo>
                <a:lnTo>
                  <a:pt x="2434488" y="693420"/>
                </a:lnTo>
                <a:lnTo>
                  <a:pt x="2321382" y="994410"/>
                </a:lnTo>
                <a:lnTo>
                  <a:pt x="2307425" y="994410"/>
                </a:lnTo>
                <a:lnTo>
                  <a:pt x="2307425" y="1084580"/>
                </a:lnTo>
                <a:lnTo>
                  <a:pt x="2307425" y="1176020"/>
                </a:lnTo>
                <a:lnTo>
                  <a:pt x="1764499" y="1176020"/>
                </a:lnTo>
                <a:lnTo>
                  <a:pt x="1764499" y="1084580"/>
                </a:lnTo>
                <a:lnTo>
                  <a:pt x="2307425" y="1084580"/>
                </a:lnTo>
                <a:lnTo>
                  <a:pt x="2307425" y="994410"/>
                </a:lnTo>
                <a:lnTo>
                  <a:pt x="1742401" y="994410"/>
                </a:lnTo>
                <a:lnTo>
                  <a:pt x="1677949" y="904240"/>
                </a:lnTo>
                <a:lnTo>
                  <a:pt x="1613484" y="814070"/>
                </a:lnTo>
                <a:lnTo>
                  <a:pt x="1563547" y="744220"/>
                </a:lnTo>
                <a:lnTo>
                  <a:pt x="1544688" y="706120"/>
                </a:lnTo>
                <a:lnTo>
                  <a:pt x="1538274" y="665480"/>
                </a:lnTo>
                <a:lnTo>
                  <a:pt x="1538274" y="496570"/>
                </a:lnTo>
                <a:lnTo>
                  <a:pt x="1545412" y="462280"/>
                </a:lnTo>
                <a:lnTo>
                  <a:pt x="1564830" y="433070"/>
                </a:lnTo>
                <a:lnTo>
                  <a:pt x="1593608" y="414020"/>
                </a:lnTo>
                <a:lnTo>
                  <a:pt x="1628762" y="406400"/>
                </a:lnTo>
                <a:lnTo>
                  <a:pt x="1663928" y="414020"/>
                </a:lnTo>
                <a:lnTo>
                  <a:pt x="1692706" y="433070"/>
                </a:lnTo>
                <a:lnTo>
                  <a:pt x="1712125" y="462280"/>
                </a:lnTo>
                <a:lnTo>
                  <a:pt x="1719249" y="496570"/>
                </a:lnTo>
                <a:lnTo>
                  <a:pt x="1719249" y="632460"/>
                </a:lnTo>
                <a:lnTo>
                  <a:pt x="1809737" y="632460"/>
                </a:lnTo>
                <a:lnTo>
                  <a:pt x="1809737" y="406400"/>
                </a:lnTo>
                <a:lnTo>
                  <a:pt x="1809737" y="341630"/>
                </a:lnTo>
                <a:lnTo>
                  <a:pt x="1809737" y="316230"/>
                </a:lnTo>
                <a:lnTo>
                  <a:pt x="1813306" y="298450"/>
                </a:lnTo>
                <a:lnTo>
                  <a:pt x="1823021" y="284480"/>
                </a:lnTo>
                <a:lnTo>
                  <a:pt x="1837397" y="274320"/>
                </a:lnTo>
                <a:lnTo>
                  <a:pt x="1854987" y="270510"/>
                </a:lnTo>
                <a:lnTo>
                  <a:pt x="1872564" y="274320"/>
                </a:lnTo>
                <a:lnTo>
                  <a:pt x="1886953" y="284480"/>
                </a:lnTo>
                <a:lnTo>
                  <a:pt x="1896668" y="298450"/>
                </a:lnTo>
                <a:lnTo>
                  <a:pt x="1900224" y="316230"/>
                </a:lnTo>
                <a:lnTo>
                  <a:pt x="1900224" y="496570"/>
                </a:lnTo>
                <a:lnTo>
                  <a:pt x="1990712" y="496570"/>
                </a:lnTo>
                <a:lnTo>
                  <a:pt x="1990712" y="316230"/>
                </a:lnTo>
                <a:lnTo>
                  <a:pt x="1994281" y="298450"/>
                </a:lnTo>
                <a:lnTo>
                  <a:pt x="2003996" y="284480"/>
                </a:lnTo>
                <a:lnTo>
                  <a:pt x="2018372" y="274320"/>
                </a:lnTo>
                <a:lnTo>
                  <a:pt x="2035962" y="270510"/>
                </a:lnTo>
                <a:lnTo>
                  <a:pt x="2053539" y="274320"/>
                </a:lnTo>
                <a:lnTo>
                  <a:pt x="2067928" y="284480"/>
                </a:lnTo>
                <a:lnTo>
                  <a:pt x="2077643" y="298450"/>
                </a:lnTo>
                <a:lnTo>
                  <a:pt x="2081199" y="316230"/>
                </a:lnTo>
                <a:lnTo>
                  <a:pt x="2081199" y="496570"/>
                </a:lnTo>
                <a:lnTo>
                  <a:pt x="2171687" y="496570"/>
                </a:lnTo>
                <a:lnTo>
                  <a:pt x="2171687" y="316230"/>
                </a:lnTo>
                <a:lnTo>
                  <a:pt x="2175256" y="298450"/>
                </a:lnTo>
                <a:lnTo>
                  <a:pt x="2184971" y="284480"/>
                </a:lnTo>
                <a:lnTo>
                  <a:pt x="2199348" y="274320"/>
                </a:lnTo>
                <a:lnTo>
                  <a:pt x="2216937" y="270510"/>
                </a:lnTo>
                <a:lnTo>
                  <a:pt x="2234514" y="274320"/>
                </a:lnTo>
                <a:lnTo>
                  <a:pt x="2248903" y="284480"/>
                </a:lnTo>
                <a:lnTo>
                  <a:pt x="2258618" y="298450"/>
                </a:lnTo>
                <a:lnTo>
                  <a:pt x="2262174" y="316230"/>
                </a:lnTo>
                <a:lnTo>
                  <a:pt x="2262174" y="496570"/>
                </a:lnTo>
                <a:lnTo>
                  <a:pt x="2352662" y="496570"/>
                </a:lnTo>
                <a:lnTo>
                  <a:pt x="2352662" y="316230"/>
                </a:lnTo>
                <a:lnTo>
                  <a:pt x="2356231" y="298450"/>
                </a:lnTo>
                <a:lnTo>
                  <a:pt x="2365946" y="284480"/>
                </a:lnTo>
                <a:lnTo>
                  <a:pt x="2380323" y="274320"/>
                </a:lnTo>
                <a:lnTo>
                  <a:pt x="2397912" y="270510"/>
                </a:lnTo>
                <a:lnTo>
                  <a:pt x="2415489" y="274320"/>
                </a:lnTo>
                <a:lnTo>
                  <a:pt x="2429878" y="284480"/>
                </a:lnTo>
                <a:lnTo>
                  <a:pt x="2439593" y="298450"/>
                </a:lnTo>
                <a:lnTo>
                  <a:pt x="2443149" y="316230"/>
                </a:lnTo>
                <a:lnTo>
                  <a:pt x="2443149" y="188048"/>
                </a:lnTo>
                <a:lnTo>
                  <a:pt x="2440660" y="186690"/>
                </a:lnTo>
                <a:lnTo>
                  <a:pt x="2397912" y="180340"/>
                </a:lnTo>
                <a:lnTo>
                  <a:pt x="2372461" y="182880"/>
                </a:lnTo>
                <a:lnTo>
                  <a:pt x="2348623" y="189230"/>
                </a:lnTo>
                <a:lnTo>
                  <a:pt x="2326805" y="200660"/>
                </a:lnTo>
                <a:lnTo>
                  <a:pt x="2307425" y="215900"/>
                </a:lnTo>
                <a:lnTo>
                  <a:pt x="2288044" y="200660"/>
                </a:lnTo>
                <a:lnTo>
                  <a:pt x="2266226" y="189230"/>
                </a:lnTo>
                <a:lnTo>
                  <a:pt x="2242375" y="182880"/>
                </a:lnTo>
                <a:lnTo>
                  <a:pt x="2216937" y="180340"/>
                </a:lnTo>
                <a:lnTo>
                  <a:pt x="2191486" y="182880"/>
                </a:lnTo>
                <a:lnTo>
                  <a:pt x="2167648" y="189230"/>
                </a:lnTo>
                <a:lnTo>
                  <a:pt x="2145830" y="200660"/>
                </a:lnTo>
                <a:lnTo>
                  <a:pt x="2126450" y="215900"/>
                </a:lnTo>
                <a:lnTo>
                  <a:pt x="2107069" y="200660"/>
                </a:lnTo>
                <a:lnTo>
                  <a:pt x="2085251" y="189230"/>
                </a:lnTo>
                <a:lnTo>
                  <a:pt x="2061400" y="182880"/>
                </a:lnTo>
                <a:lnTo>
                  <a:pt x="2035962" y="180340"/>
                </a:lnTo>
                <a:lnTo>
                  <a:pt x="2010511" y="182880"/>
                </a:lnTo>
                <a:lnTo>
                  <a:pt x="1986673" y="189230"/>
                </a:lnTo>
                <a:lnTo>
                  <a:pt x="1964855" y="200660"/>
                </a:lnTo>
                <a:lnTo>
                  <a:pt x="1945474" y="215900"/>
                </a:lnTo>
                <a:lnTo>
                  <a:pt x="1926094" y="200660"/>
                </a:lnTo>
                <a:lnTo>
                  <a:pt x="1904276" y="189230"/>
                </a:lnTo>
                <a:lnTo>
                  <a:pt x="1880438" y="182880"/>
                </a:lnTo>
                <a:lnTo>
                  <a:pt x="1854987" y="180340"/>
                </a:lnTo>
                <a:lnTo>
                  <a:pt x="1812226" y="186690"/>
                </a:lnTo>
                <a:lnTo>
                  <a:pt x="1774990" y="207010"/>
                </a:lnTo>
                <a:lnTo>
                  <a:pt x="1745551" y="236220"/>
                </a:lnTo>
                <a:lnTo>
                  <a:pt x="1726209" y="273050"/>
                </a:lnTo>
                <a:lnTo>
                  <a:pt x="1719249" y="316230"/>
                </a:lnTo>
                <a:lnTo>
                  <a:pt x="1719249" y="341630"/>
                </a:lnTo>
                <a:lnTo>
                  <a:pt x="1698510" y="330200"/>
                </a:lnTo>
                <a:lnTo>
                  <a:pt x="1676400" y="322580"/>
                </a:lnTo>
                <a:lnTo>
                  <a:pt x="1653095" y="317500"/>
                </a:lnTo>
                <a:lnTo>
                  <a:pt x="1628762" y="316230"/>
                </a:lnTo>
                <a:lnTo>
                  <a:pt x="1580629" y="322580"/>
                </a:lnTo>
                <a:lnTo>
                  <a:pt x="1537385" y="340360"/>
                </a:lnTo>
                <a:lnTo>
                  <a:pt x="1500771" y="369570"/>
                </a:lnTo>
                <a:lnTo>
                  <a:pt x="1472488" y="405130"/>
                </a:lnTo>
                <a:lnTo>
                  <a:pt x="1454251" y="448310"/>
                </a:lnTo>
                <a:lnTo>
                  <a:pt x="1447787" y="496570"/>
                </a:lnTo>
                <a:lnTo>
                  <a:pt x="1447787" y="665480"/>
                </a:lnTo>
                <a:lnTo>
                  <a:pt x="1458480" y="734060"/>
                </a:lnTo>
                <a:lnTo>
                  <a:pt x="1489862" y="796290"/>
                </a:lnTo>
                <a:lnTo>
                  <a:pt x="1502054" y="814070"/>
                </a:lnTo>
                <a:lnTo>
                  <a:pt x="1212557" y="814070"/>
                </a:lnTo>
                <a:lnTo>
                  <a:pt x="1242961" y="767080"/>
                </a:lnTo>
                <a:lnTo>
                  <a:pt x="1264119" y="701040"/>
                </a:lnTo>
                <a:lnTo>
                  <a:pt x="1266825" y="665480"/>
                </a:lnTo>
                <a:lnTo>
                  <a:pt x="1266825" y="496570"/>
                </a:lnTo>
                <a:lnTo>
                  <a:pt x="1260360" y="448310"/>
                </a:lnTo>
                <a:lnTo>
                  <a:pt x="1242669" y="406400"/>
                </a:lnTo>
                <a:lnTo>
                  <a:pt x="1213840" y="369570"/>
                </a:lnTo>
                <a:lnTo>
                  <a:pt x="1178814" y="341630"/>
                </a:lnTo>
                <a:lnTo>
                  <a:pt x="1177226" y="340360"/>
                </a:lnTo>
                <a:lnTo>
                  <a:pt x="1176337" y="340004"/>
                </a:lnTo>
                <a:lnTo>
                  <a:pt x="1176337" y="496570"/>
                </a:lnTo>
                <a:lnTo>
                  <a:pt x="1176337" y="665480"/>
                </a:lnTo>
                <a:lnTo>
                  <a:pt x="1169924" y="706120"/>
                </a:lnTo>
                <a:lnTo>
                  <a:pt x="1151064" y="744220"/>
                </a:lnTo>
                <a:lnTo>
                  <a:pt x="972210" y="994410"/>
                </a:lnTo>
                <a:lnTo>
                  <a:pt x="950112" y="994410"/>
                </a:lnTo>
                <a:lnTo>
                  <a:pt x="950112" y="1084580"/>
                </a:lnTo>
                <a:lnTo>
                  <a:pt x="950112" y="1176020"/>
                </a:lnTo>
                <a:lnTo>
                  <a:pt x="407187" y="1176020"/>
                </a:lnTo>
                <a:lnTo>
                  <a:pt x="407187" y="1084580"/>
                </a:lnTo>
                <a:lnTo>
                  <a:pt x="950112" y="1084580"/>
                </a:lnTo>
                <a:lnTo>
                  <a:pt x="950112" y="994410"/>
                </a:lnTo>
                <a:lnTo>
                  <a:pt x="393230" y="994410"/>
                </a:lnTo>
                <a:lnTo>
                  <a:pt x="325462" y="814070"/>
                </a:lnTo>
                <a:lnTo>
                  <a:pt x="280123" y="693420"/>
                </a:lnTo>
                <a:lnTo>
                  <a:pt x="276237" y="680720"/>
                </a:lnTo>
                <a:lnTo>
                  <a:pt x="273532" y="669290"/>
                </a:lnTo>
                <a:lnTo>
                  <a:pt x="271970" y="657860"/>
                </a:lnTo>
                <a:lnTo>
                  <a:pt x="271462" y="645160"/>
                </a:lnTo>
                <a:lnTo>
                  <a:pt x="271462" y="316230"/>
                </a:lnTo>
                <a:lnTo>
                  <a:pt x="275031" y="298450"/>
                </a:lnTo>
                <a:lnTo>
                  <a:pt x="284734" y="284480"/>
                </a:lnTo>
                <a:lnTo>
                  <a:pt x="299123" y="274320"/>
                </a:lnTo>
                <a:lnTo>
                  <a:pt x="316699" y="270510"/>
                </a:lnTo>
                <a:lnTo>
                  <a:pt x="334289" y="274320"/>
                </a:lnTo>
                <a:lnTo>
                  <a:pt x="348665" y="284480"/>
                </a:lnTo>
                <a:lnTo>
                  <a:pt x="358381" y="298450"/>
                </a:lnTo>
                <a:lnTo>
                  <a:pt x="361950" y="316230"/>
                </a:lnTo>
                <a:lnTo>
                  <a:pt x="361950" y="496570"/>
                </a:lnTo>
                <a:lnTo>
                  <a:pt x="452437" y="496570"/>
                </a:lnTo>
                <a:lnTo>
                  <a:pt x="452437" y="316230"/>
                </a:lnTo>
                <a:lnTo>
                  <a:pt x="455993" y="298450"/>
                </a:lnTo>
                <a:lnTo>
                  <a:pt x="465709" y="284480"/>
                </a:lnTo>
                <a:lnTo>
                  <a:pt x="480098" y="274320"/>
                </a:lnTo>
                <a:lnTo>
                  <a:pt x="497674" y="270510"/>
                </a:lnTo>
                <a:lnTo>
                  <a:pt x="515264" y="274320"/>
                </a:lnTo>
                <a:lnTo>
                  <a:pt x="529640" y="284480"/>
                </a:lnTo>
                <a:lnTo>
                  <a:pt x="539356" y="298450"/>
                </a:lnTo>
                <a:lnTo>
                  <a:pt x="542925" y="316230"/>
                </a:lnTo>
                <a:lnTo>
                  <a:pt x="542925" y="496570"/>
                </a:lnTo>
                <a:lnTo>
                  <a:pt x="633412" y="496570"/>
                </a:lnTo>
                <a:lnTo>
                  <a:pt x="633412" y="316230"/>
                </a:lnTo>
                <a:lnTo>
                  <a:pt x="636968" y="298450"/>
                </a:lnTo>
                <a:lnTo>
                  <a:pt x="646684" y="284480"/>
                </a:lnTo>
                <a:lnTo>
                  <a:pt x="661073" y="274320"/>
                </a:lnTo>
                <a:lnTo>
                  <a:pt x="678649" y="270510"/>
                </a:lnTo>
                <a:lnTo>
                  <a:pt x="696239" y="274320"/>
                </a:lnTo>
                <a:lnTo>
                  <a:pt x="710615" y="284480"/>
                </a:lnTo>
                <a:lnTo>
                  <a:pt x="720331" y="298450"/>
                </a:lnTo>
                <a:lnTo>
                  <a:pt x="723900" y="316230"/>
                </a:lnTo>
                <a:lnTo>
                  <a:pt x="723900" y="496570"/>
                </a:lnTo>
                <a:lnTo>
                  <a:pt x="814387" y="496570"/>
                </a:lnTo>
                <a:lnTo>
                  <a:pt x="814387" y="316230"/>
                </a:lnTo>
                <a:lnTo>
                  <a:pt x="817943" y="298450"/>
                </a:lnTo>
                <a:lnTo>
                  <a:pt x="827659" y="284480"/>
                </a:lnTo>
                <a:lnTo>
                  <a:pt x="842048" y="274320"/>
                </a:lnTo>
                <a:lnTo>
                  <a:pt x="859624" y="270510"/>
                </a:lnTo>
                <a:lnTo>
                  <a:pt x="877214" y="274320"/>
                </a:lnTo>
                <a:lnTo>
                  <a:pt x="891590" y="284480"/>
                </a:lnTo>
                <a:lnTo>
                  <a:pt x="901306" y="298450"/>
                </a:lnTo>
                <a:lnTo>
                  <a:pt x="904875" y="316230"/>
                </a:lnTo>
                <a:lnTo>
                  <a:pt x="904875" y="632460"/>
                </a:lnTo>
                <a:lnTo>
                  <a:pt x="995362" y="632460"/>
                </a:lnTo>
                <a:lnTo>
                  <a:pt x="995362" y="496570"/>
                </a:lnTo>
                <a:lnTo>
                  <a:pt x="1002487" y="462280"/>
                </a:lnTo>
                <a:lnTo>
                  <a:pt x="1021905" y="433070"/>
                </a:lnTo>
                <a:lnTo>
                  <a:pt x="1050683" y="414020"/>
                </a:lnTo>
                <a:lnTo>
                  <a:pt x="1085850" y="406400"/>
                </a:lnTo>
                <a:lnTo>
                  <a:pt x="1121003" y="414020"/>
                </a:lnTo>
                <a:lnTo>
                  <a:pt x="1149781" y="433070"/>
                </a:lnTo>
                <a:lnTo>
                  <a:pt x="1169200" y="462280"/>
                </a:lnTo>
                <a:lnTo>
                  <a:pt x="1176337" y="496570"/>
                </a:lnTo>
                <a:lnTo>
                  <a:pt x="1176337" y="340004"/>
                </a:lnTo>
                <a:lnTo>
                  <a:pt x="1133983" y="322580"/>
                </a:lnTo>
                <a:lnTo>
                  <a:pt x="1085850" y="316230"/>
                </a:lnTo>
                <a:lnTo>
                  <a:pt x="1061516" y="317500"/>
                </a:lnTo>
                <a:lnTo>
                  <a:pt x="1038212" y="322580"/>
                </a:lnTo>
                <a:lnTo>
                  <a:pt x="1016101" y="330200"/>
                </a:lnTo>
                <a:lnTo>
                  <a:pt x="995362" y="341630"/>
                </a:lnTo>
                <a:lnTo>
                  <a:pt x="995362" y="316230"/>
                </a:lnTo>
                <a:lnTo>
                  <a:pt x="988402" y="273050"/>
                </a:lnTo>
                <a:lnTo>
                  <a:pt x="987069" y="270510"/>
                </a:lnTo>
                <a:lnTo>
                  <a:pt x="969060" y="236220"/>
                </a:lnTo>
                <a:lnTo>
                  <a:pt x="948575" y="215900"/>
                </a:lnTo>
                <a:lnTo>
                  <a:pt x="939622" y="207010"/>
                </a:lnTo>
                <a:lnTo>
                  <a:pt x="902385" y="186690"/>
                </a:lnTo>
                <a:lnTo>
                  <a:pt x="859624" y="180340"/>
                </a:lnTo>
                <a:lnTo>
                  <a:pt x="834186" y="182880"/>
                </a:lnTo>
                <a:lnTo>
                  <a:pt x="810336" y="189230"/>
                </a:lnTo>
                <a:lnTo>
                  <a:pt x="788517" y="200660"/>
                </a:lnTo>
                <a:lnTo>
                  <a:pt x="769137" y="215900"/>
                </a:lnTo>
                <a:lnTo>
                  <a:pt x="749757" y="200660"/>
                </a:lnTo>
                <a:lnTo>
                  <a:pt x="727938" y="189230"/>
                </a:lnTo>
                <a:lnTo>
                  <a:pt x="704100" y="182880"/>
                </a:lnTo>
                <a:lnTo>
                  <a:pt x="678649" y="180340"/>
                </a:lnTo>
                <a:lnTo>
                  <a:pt x="653211" y="182880"/>
                </a:lnTo>
                <a:lnTo>
                  <a:pt x="629361" y="189230"/>
                </a:lnTo>
                <a:lnTo>
                  <a:pt x="607542" y="200660"/>
                </a:lnTo>
                <a:lnTo>
                  <a:pt x="588162" y="215900"/>
                </a:lnTo>
                <a:lnTo>
                  <a:pt x="568782" y="200660"/>
                </a:lnTo>
                <a:lnTo>
                  <a:pt x="546963" y="189230"/>
                </a:lnTo>
                <a:lnTo>
                  <a:pt x="523125" y="182880"/>
                </a:lnTo>
                <a:lnTo>
                  <a:pt x="497674" y="180340"/>
                </a:lnTo>
                <a:lnTo>
                  <a:pt x="472236" y="182880"/>
                </a:lnTo>
                <a:lnTo>
                  <a:pt x="448386" y="189230"/>
                </a:lnTo>
                <a:lnTo>
                  <a:pt x="426567" y="200660"/>
                </a:lnTo>
                <a:lnTo>
                  <a:pt x="407187" y="215900"/>
                </a:lnTo>
                <a:lnTo>
                  <a:pt x="387807" y="200660"/>
                </a:lnTo>
                <a:lnTo>
                  <a:pt x="365988" y="189230"/>
                </a:lnTo>
                <a:lnTo>
                  <a:pt x="342150" y="182880"/>
                </a:lnTo>
                <a:lnTo>
                  <a:pt x="316699" y="180340"/>
                </a:lnTo>
                <a:lnTo>
                  <a:pt x="273951" y="186690"/>
                </a:lnTo>
                <a:lnTo>
                  <a:pt x="236702" y="207010"/>
                </a:lnTo>
                <a:lnTo>
                  <a:pt x="207276" y="236220"/>
                </a:lnTo>
                <a:lnTo>
                  <a:pt x="187934" y="273050"/>
                </a:lnTo>
                <a:lnTo>
                  <a:pt x="180975" y="316230"/>
                </a:lnTo>
                <a:lnTo>
                  <a:pt x="180975" y="645160"/>
                </a:lnTo>
                <a:lnTo>
                  <a:pt x="184645" y="685800"/>
                </a:lnTo>
                <a:lnTo>
                  <a:pt x="195465" y="725170"/>
                </a:lnTo>
                <a:lnTo>
                  <a:pt x="228866" y="814070"/>
                </a:lnTo>
                <a:lnTo>
                  <a:pt x="90487" y="814070"/>
                </a:lnTo>
                <a:lnTo>
                  <a:pt x="90487" y="90170"/>
                </a:lnTo>
                <a:lnTo>
                  <a:pt x="2624124" y="90170"/>
                </a:lnTo>
                <a:lnTo>
                  <a:pt x="2624124" y="0"/>
                </a:lnTo>
                <a:lnTo>
                  <a:pt x="45237" y="0"/>
                </a:lnTo>
                <a:lnTo>
                  <a:pt x="27660" y="2540"/>
                </a:lnTo>
                <a:lnTo>
                  <a:pt x="13271" y="12700"/>
                </a:lnTo>
                <a:lnTo>
                  <a:pt x="3568" y="26670"/>
                </a:lnTo>
                <a:lnTo>
                  <a:pt x="0" y="44450"/>
                </a:lnTo>
                <a:lnTo>
                  <a:pt x="0" y="858520"/>
                </a:lnTo>
                <a:lnTo>
                  <a:pt x="3568" y="876300"/>
                </a:lnTo>
                <a:lnTo>
                  <a:pt x="13271" y="891540"/>
                </a:lnTo>
                <a:lnTo>
                  <a:pt x="27660" y="900430"/>
                </a:lnTo>
                <a:lnTo>
                  <a:pt x="45237" y="904240"/>
                </a:lnTo>
                <a:lnTo>
                  <a:pt x="262801" y="904240"/>
                </a:lnTo>
                <a:lnTo>
                  <a:pt x="316699" y="1047750"/>
                </a:lnTo>
                <a:lnTo>
                  <a:pt x="316699" y="1220470"/>
                </a:lnTo>
                <a:lnTo>
                  <a:pt x="320268" y="1238250"/>
                </a:lnTo>
                <a:lnTo>
                  <a:pt x="329984" y="1253490"/>
                </a:lnTo>
                <a:lnTo>
                  <a:pt x="344360" y="1262380"/>
                </a:lnTo>
                <a:lnTo>
                  <a:pt x="361950" y="1266190"/>
                </a:lnTo>
                <a:lnTo>
                  <a:pt x="995362" y="1266190"/>
                </a:lnTo>
                <a:lnTo>
                  <a:pt x="1012939" y="1262380"/>
                </a:lnTo>
                <a:lnTo>
                  <a:pt x="1027328" y="1253490"/>
                </a:lnTo>
                <a:lnTo>
                  <a:pt x="1037031" y="1238250"/>
                </a:lnTo>
                <a:lnTo>
                  <a:pt x="1040599" y="1220470"/>
                </a:lnTo>
                <a:lnTo>
                  <a:pt x="1040599" y="1176020"/>
                </a:lnTo>
                <a:lnTo>
                  <a:pt x="1040599" y="1084580"/>
                </a:lnTo>
                <a:lnTo>
                  <a:pt x="1040599" y="1054100"/>
                </a:lnTo>
                <a:lnTo>
                  <a:pt x="1083335" y="994410"/>
                </a:lnTo>
                <a:lnTo>
                  <a:pt x="1147876" y="904240"/>
                </a:lnTo>
                <a:lnTo>
                  <a:pt x="1566735" y="904240"/>
                </a:lnTo>
                <a:lnTo>
                  <a:pt x="1674012" y="1054100"/>
                </a:lnTo>
                <a:lnTo>
                  <a:pt x="1674012" y="1220470"/>
                </a:lnTo>
                <a:lnTo>
                  <a:pt x="1677581" y="1238250"/>
                </a:lnTo>
                <a:lnTo>
                  <a:pt x="1687283" y="1253490"/>
                </a:lnTo>
                <a:lnTo>
                  <a:pt x="1701673" y="1262380"/>
                </a:lnTo>
                <a:lnTo>
                  <a:pt x="1719249" y="1266190"/>
                </a:lnTo>
                <a:lnTo>
                  <a:pt x="2352662" y="1266190"/>
                </a:lnTo>
                <a:lnTo>
                  <a:pt x="2370251" y="1262380"/>
                </a:lnTo>
                <a:lnTo>
                  <a:pt x="2384628" y="1253490"/>
                </a:lnTo>
                <a:lnTo>
                  <a:pt x="2394343" y="1238250"/>
                </a:lnTo>
                <a:lnTo>
                  <a:pt x="2397912" y="1220470"/>
                </a:lnTo>
                <a:lnTo>
                  <a:pt x="2397912" y="1176020"/>
                </a:lnTo>
                <a:lnTo>
                  <a:pt x="2397912" y="1084580"/>
                </a:lnTo>
                <a:lnTo>
                  <a:pt x="2397912" y="1047750"/>
                </a:lnTo>
                <a:lnTo>
                  <a:pt x="2417940" y="994410"/>
                </a:lnTo>
                <a:lnTo>
                  <a:pt x="2451811" y="904240"/>
                </a:lnTo>
                <a:lnTo>
                  <a:pt x="2669375" y="904240"/>
                </a:lnTo>
                <a:lnTo>
                  <a:pt x="2686951" y="900430"/>
                </a:lnTo>
                <a:lnTo>
                  <a:pt x="2701340" y="891540"/>
                </a:lnTo>
                <a:lnTo>
                  <a:pt x="2711043" y="876300"/>
                </a:lnTo>
                <a:lnTo>
                  <a:pt x="2714612" y="858520"/>
                </a:lnTo>
                <a:lnTo>
                  <a:pt x="2714612" y="814070"/>
                </a:lnTo>
                <a:lnTo>
                  <a:pt x="2714612" y="90170"/>
                </a:lnTo>
                <a:lnTo>
                  <a:pt x="2714612" y="444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69" name="Google Shape;369;p36"/>
          <p:cNvSpPr txBox="1"/>
          <p:nvPr>
            <p:ph type="title"/>
          </p:nvPr>
        </p:nvSpPr>
        <p:spPr>
          <a:xfrm>
            <a:off x="4132470" y="3889773"/>
            <a:ext cx="4469400" cy="606900"/>
          </a:xfrm>
          <a:prstGeom prst="rect">
            <a:avLst/>
          </a:prstGeom>
          <a:noFill/>
          <a:ln>
            <a:noFill/>
          </a:ln>
        </p:spPr>
        <p:txBody>
          <a:bodyPr anchorCtr="0" anchor="t" bIns="0" lIns="0" spcFirstLastPara="1" rIns="0" wrap="square" tIns="6675">
            <a:spAutoFit/>
          </a:bodyPr>
          <a:lstStyle/>
          <a:p>
            <a:pPr indent="0" lvl="0" marL="12700" rtl="0" algn="l">
              <a:lnSpc>
                <a:spcPct val="100000"/>
              </a:lnSpc>
              <a:spcBef>
                <a:spcPts val="0"/>
              </a:spcBef>
              <a:spcAft>
                <a:spcPts val="0"/>
              </a:spcAft>
              <a:buSzPts val="700"/>
              <a:buNone/>
            </a:pPr>
            <a:r>
              <a:rPr lang="en" sz="3900">
                <a:latin typeface="Times"/>
                <a:ea typeface="Times"/>
                <a:cs typeface="Times"/>
                <a:sym typeface="Times"/>
              </a:rPr>
              <a:t>I</a:t>
            </a:r>
            <a:r>
              <a:rPr lang="en" sz="3000">
                <a:latin typeface="Times"/>
                <a:ea typeface="Times"/>
                <a:cs typeface="Times"/>
                <a:sym typeface="Times"/>
              </a:rPr>
              <a:t>t</a:t>
            </a:r>
            <a:r>
              <a:rPr lang="en" sz="2900">
                <a:latin typeface="Times"/>
                <a:ea typeface="Times"/>
                <a:cs typeface="Times"/>
                <a:sym typeface="Times"/>
              </a:rPr>
              <a:t>'</a:t>
            </a:r>
            <a:r>
              <a:rPr lang="en" sz="3000">
                <a:latin typeface="Times"/>
                <a:ea typeface="Times"/>
                <a:cs typeface="Times"/>
                <a:sym typeface="Times"/>
              </a:rPr>
              <a:t>s </a:t>
            </a:r>
            <a:r>
              <a:rPr lang="en" sz="3900">
                <a:latin typeface="Times"/>
                <a:ea typeface="Times"/>
                <a:cs typeface="Times"/>
                <a:sym typeface="Times"/>
              </a:rPr>
              <a:t>Hand</a:t>
            </a:r>
            <a:r>
              <a:rPr lang="en" sz="3000">
                <a:latin typeface="Times"/>
                <a:ea typeface="Times"/>
                <a:cs typeface="Times"/>
                <a:sym typeface="Times"/>
              </a:rPr>
              <a:t>s</a:t>
            </a:r>
            <a:r>
              <a:rPr lang="en" sz="2900">
                <a:latin typeface="Times"/>
                <a:ea typeface="Times"/>
                <a:cs typeface="Times"/>
                <a:sym typeface="Times"/>
              </a:rPr>
              <a:t>-</a:t>
            </a:r>
            <a:r>
              <a:rPr lang="en" sz="3900">
                <a:latin typeface="Times"/>
                <a:ea typeface="Times"/>
                <a:cs typeface="Times"/>
                <a:sym typeface="Times"/>
              </a:rPr>
              <a:t>On Time</a:t>
            </a:r>
            <a:r>
              <a:rPr b="1" lang="en" sz="2900">
                <a:latin typeface="Times"/>
                <a:ea typeface="Times"/>
                <a:cs typeface="Times"/>
                <a:sym typeface="Times"/>
              </a:rPr>
              <a:t>!</a:t>
            </a:r>
            <a:endParaRPr sz="2900">
              <a:latin typeface="Times"/>
              <a:ea typeface="Times"/>
              <a:cs typeface="Times"/>
              <a:sym typeface="Times"/>
            </a:endParaRPr>
          </a:p>
        </p:txBody>
      </p:sp>
      <p:pic>
        <p:nvPicPr>
          <p:cNvPr id="370" name="Google Shape;370;p36"/>
          <p:cNvPicPr preferRelativeResize="0"/>
          <p:nvPr/>
        </p:nvPicPr>
        <p:blipFill rotWithShape="1">
          <a:blip r:embed="rId4">
            <a:alphaModFix/>
          </a:blip>
          <a:srcRect b="0" l="0" r="0" t="0"/>
          <a:stretch/>
        </p:blipFill>
        <p:spPr>
          <a:xfrm>
            <a:off x="852250" y="2571750"/>
            <a:ext cx="2476500" cy="2476500"/>
          </a:xfrm>
          <a:prstGeom prst="rect">
            <a:avLst/>
          </a:prstGeom>
          <a:noFill/>
          <a:ln>
            <a:noFill/>
          </a:ln>
        </p:spPr>
      </p:pic>
      <p:pic>
        <p:nvPicPr>
          <p:cNvPr id="371" name="Google Shape;371;p36"/>
          <p:cNvPicPr preferRelativeResize="0"/>
          <p:nvPr/>
        </p:nvPicPr>
        <p:blipFill rotWithShape="1">
          <a:blip r:embed="rId5">
            <a:alphaModFix/>
          </a:blip>
          <a:srcRect b="5952" l="0" r="2391" t="0"/>
          <a:stretch/>
        </p:blipFill>
        <p:spPr>
          <a:xfrm>
            <a:off x="665324" y="267175"/>
            <a:ext cx="4239122" cy="2476500"/>
          </a:xfrm>
          <a:prstGeom prst="rect">
            <a:avLst/>
          </a:prstGeom>
          <a:noFill/>
          <a:ln>
            <a:noFill/>
          </a:ln>
        </p:spPr>
      </p:pic>
      <p:pic>
        <p:nvPicPr>
          <p:cNvPr id="372" name="Google Shape;372;p36"/>
          <p:cNvPicPr preferRelativeResize="0"/>
          <p:nvPr/>
        </p:nvPicPr>
        <p:blipFill rotWithShape="1">
          <a:blip r:embed="rId6">
            <a:alphaModFix amt="16000"/>
          </a:blip>
          <a:srcRect b="0" l="0" r="0" t="0"/>
          <a:stretch/>
        </p:blipFill>
        <p:spPr>
          <a:xfrm rot="10800000">
            <a:off x="1741709" y="-25804"/>
            <a:ext cx="7402294" cy="51435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grpSp>
        <p:nvGrpSpPr>
          <p:cNvPr id="377" name="Google Shape;377;p37"/>
          <p:cNvGrpSpPr/>
          <p:nvPr/>
        </p:nvGrpSpPr>
        <p:grpSpPr>
          <a:xfrm>
            <a:off x="5315102" y="865726"/>
            <a:ext cx="515937" cy="515937"/>
            <a:chOff x="10630204" y="1731452"/>
            <a:chExt cx="1031875" cy="1031875"/>
          </a:xfrm>
        </p:grpSpPr>
        <p:sp>
          <p:nvSpPr>
            <p:cNvPr id="378" name="Google Shape;378;p37"/>
            <p:cNvSpPr/>
            <p:nvPr/>
          </p:nvSpPr>
          <p:spPr>
            <a:xfrm>
              <a:off x="10630204" y="1731452"/>
              <a:ext cx="1031875" cy="1031875"/>
            </a:xfrm>
            <a:custGeom>
              <a:rect b="b" l="l" r="r" t="t"/>
              <a:pathLst>
                <a:path extrusionOk="0" h="1031875" w="1031875">
                  <a:moveTo>
                    <a:pt x="515891" y="1031783"/>
                  </a:moveTo>
                  <a:lnTo>
                    <a:pt x="465326" y="1029299"/>
                  </a:lnTo>
                  <a:lnTo>
                    <a:pt x="415246" y="1021870"/>
                  </a:lnTo>
                  <a:lnTo>
                    <a:pt x="366136" y="1009569"/>
                  </a:lnTo>
                  <a:lnTo>
                    <a:pt x="318468" y="992513"/>
                  </a:lnTo>
                  <a:lnTo>
                    <a:pt x="272702" y="970867"/>
                  </a:lnTo>
                  <a:lnTo>
                    <a:pt x="229278" y="944840"/>
                  </a:lnTo>
                  <a:lnTo>
                    <a:pt x="188613" y="914681"/>
                  </a:lnTo>
                  <a:lnTo>
                    <a:pt x="151101" y="880682"/>
                  </a:lnTo>
                  <a:lnTo>
                    <a:pt x="117102" y="843170"/>
                  </a:lnTo>
                  <a:lnTo>
                    <a:pt x="86943" y="802505"/>
                  </a:lnTo>
                  <a:lnTo>
                    <a:pt x="60915" y="759081"/>
                  </a:lnTo>
                  <a:lnTo>
                    <a:pt x="39269" y="713314"/>
                  </a:lnTo>
                  <a:lnTo>
                    <a:pt x="22214" y="665647"/>
                  </a:lnTo>
                  <a:lnTo>
                    <a:pt x="9912" y="616537"/>
                  </a:lnTo>
                  <a:lnTo>
                    <a:pt x="2484" y="566457"/>
                  </a:lnTo>
                  <a:lnTo>
                    <a:pt x="0" y="515891"/>
                  </a:lnTo>
                  <a:lnTo>
                    <a:pt x="155" y="503227"/>
                  </a:lnTo>
                  <a:lnTo>
                    <a:pt x="3880" y="452737"/>
                  </a:lnTo>
                  <a:lnTo>
                    <a:pt x="12535" y="402855"/>
                  </a:lnTo>
                  <a:lnTo>
                    <a:pt x="26039" y="354062"/>
                  </a:lnTo>
                  <a:lnTo>
                    <a:pt x="44259" y="306827"/>
                  </a:lnTo>
                  <a:lnTo>
                    <a:pt x="67022" y="261606"/>
                  </a:lnTo>
                  <a:lnTo>
                    <a:pt x="94108" y="218834"/>
                  </a:lnTo>
                  <a:lnTo>
                    <a:pt x="125256" y="178922"/>
                  </a:lnTo>
                  <a:lnTo>
                    <a:pt x="160165" y="142255"/>
                  </a:lnTo>
                  <a:lnTo>
                    <a:pt x="198501" y="109187"/>
                  </a:lnTo>
                  <a:lnTo>
                    <a:pt x="239894" y="80036"/>
                  </a:lnTo>
                  <a:lnTo>
                    <a:pt x="283944" y="55082"/>
                  </a:lnTo>
                  <a:lnTo>
                    <a:pt x="330228" y="34566"/>
                  </a:lnTo>
                  <a:lnTo>
                    <a:pt x="378300" y="18686"/>
                  </a:lnTo>
                  <a:lnTo>
                    <a:pt x="427697" y="7594"/>
                  </a:lnTo>
                  <a:lnTo>
                    <a:pt x="477944" y="1397"/>
                  </a:lnTo>
                  <a:lnTo>
                    <a:pt x="515891" y="0"/>
                  </a:lnTo>
                  <a:lnTo>
                    <a:pt x="528556" y="155"/>
                  </a:lnTo>
                  <a:lnTo>
                    <a:pt x="579046" y="3880"/>
                  </a:lnTo>
                  <a:lnTo>
                    <a:pt x="628928" y="12535"/>
                  </a:lnTo>
                  <a:lnTo>
                    <a:pt x="677721" y="26039"/>
                  </a:lnTo>
                  <a:lnTo>
                    <a:pt x="724956" y="44259"/>
                  </a:lnTo>
                  <a:lnTo>
                    <a:pt x="770177" y="67022"/>
                  </a:lnTo>
                  <a:lnTo>
                    <a:pt x="812949" y="94108"/>
                  </a:lnTo>
                  <a:lnTo>
                    <a:pt x="852861" y="125256"/>
                  </a:lnTo>
                  <a:lnTo>
                    <a:pt x="889528" y="160165"/>
                  </a:lnTo>
                  <a:lnTo>
                    <a:pt x="922595" y="198501"/>
                  </a:lnTo>
                  <a:lnTo>
                    <a:pt x="951747" y="239894"/>
                  </a:lnTo>
                  <a:lnTo>
                    <a:pt x="976700" y="283944"/>
                  </a:lnTo>
                  <a:lnTo>
                    <a:pt x="997216" y="330228"/>
                  </a:lnTo>
                  <a:lnTo>
                    <a:pt x="1013097" y="378300"/>
                  </a:lnTo>
                  <a:lnTo>
                    <a:pt x="1024189" y="427697"/>
                  </a:lnTo>
                  <a:lnTo>
                    <a:pt x="1030386" y="477944"/>
                  </a:lnTo>
                  <a:lnTo>
                    <a:pt x="1031783" y="515891"/>
                  </a:lnTo>
                  <a:lnTo>
                    <a:pt x="1031628" y="528556"/>
                  </a:lnTo>
                  <a:lnTo>
                    <a:pt x="1027903" y="579046"/>
                  </a:lnTo>
                  <a:lnTo>
                    <a:pt x="1019247" y="628928"/>
                  </a:lnTo>
                  <a:lnTo>
                    <a:pt x="1005744" y="677721"/>
                  </a:lnTo>
                  <a:lnTo>
                    <a:pt x="987523" y="724956"/>
                  </a:lnTo>
                  <a:lnTo>
                    <a:pt x="964760" y="770177"/>
                  </a:lnTo>
                  <a:lnTo>
                    <a:pt x="937675" y="812949"/>
                  </a:lnTo>
                  <a:lnTo>
                    <a:pt x="906527" y="852861"/>
                  </a:lnTo>
                  <a:lnTo>
                    <a:pt x="871617" y="889528"/>
                  </a:lnTo>
                  <a:lnTo>
                    <a:pt x="833282" y="922595"/>
                  </a:lnTo>
                  <a:lnTo>
                    <a:pt x="791889" y="951747"/>
                  </a:lnTo>
                  <a:lnTo>
                    <a:pt x="747839" y="976700"/>
                  </a:lnTo>
                  <a:lnTo>
                    <a:pt x="701555" y="997216"/>
                  </a:lnTo>
                  <a:lnTo>
                    <a:pt x="653483" y="1013097"/>
                  </a:lnTo>
                  <a:lnTo>
                    <a:pt x="604085" y="1024189"/>
                  </a:lnTo>
                  <a:lnTo>
                    <a:pt x="553839" y="1030386"/>
                  </a:lnTo>
                  <a:lnTo>
                    <a:pt x="515891" y="1031783"/>
                  </a:lnTo>
                  <a:close/>
                </a:path>
              </a:pathLst>
            </a:custGeom>
            <a:solidFill>
              <a:srgbClr val="8754C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79" name="Google Shape;379;p37"/>
            <p:cNvSpPr/>
            <p:nvPr/>
          </p:nvSpPr>
          <p:spPr>
            <a:xfrm>
              <a:off x="11007607" y="1954504"/>
              <a:ext cx="275590" cy="264795"/>
            </a:xfrm>
            <a:custGeom>
              <a:rect b="b" l="l" r="r" t="t"/>
              <a:pathLst>
                <a:path extrusionOk="0" h="264794" w="275590">
                  <a:moveTo>
                    <a:pt x="272658" y="264598"/>
                  </a:moveTo>
                  <a:lnTo>
                    <a:pt x="266507" y="264598"/>
                  </a:lnTo>
                  <a:lnTo>
                    <a:pt x="264020" y="262133"/>
                  </a:lnTo>
                  <a:lnTo>
                    <a:pt x="264020" y="59710"/>
                  </a:lnTo>
                  <a:lnTo>
                    <a:pt x="260667" y="51383"/>
                  </a:lnTo>
                  <a:lnTo>
                    <a:pt x="225161" y="14544"/>
                  </a:lnTo>
                  <a:lnTo>
                    <a:pt x="217056" y="11102"/>
                  </a:lnTo>
                  <a:lnTo>
                    <a:pt x="14255" y="11102"/>
                  </a:lnTo>
                  <a:lnTo>
                    <a:pt x="11102" y="14255"/>
                  </a:lnTo>
                  <a:lnTo>
                    <a:pt x="11102" y="260645"/>
                  </a:lnTo>
                  <a:lnTo>
                    <a:pt x="8615" y="263132"/>
                  </a:lnTo>
                  <a:lnTo>
                    <a:pt x="2486" y="263132"/>
                  </a:lnTo>
                  <a:lnTo>
                    <a:pt x="0" y="260645"/>
                  </a:lnTo>
                  <a:lnTo>
                    <a:pt x="0" y="18141"/>
                  </a:lnTo>
                  <a:lnTo>
                    <a:pt x="1426" y="11082"/>
                  </a:lnTo>
                  <a:lnTo>
                    <a:pt x="5315" y="5315"/>
                  </a:lnTo>
                  <a:lnTo>
                    <a:pt x="11082" y="1426"/>
                  </a:lnTo>
                  <a:lnTo>
                    <a:pt x="18141" y="0"/>
                  </a:lnTo>
                  <a:lnTo>
                    <a:pt x="211616" y="0"/>
                  </a:lnTo>
                  <a:lnTo>
                    <a:pt x="264842" y="39703"/>
                  </a:lnTo>
                  <a:lnTo>
                    <a:pt x="275123" y="65216"/>
                  </a:lnTo>
                  <a:lnTo>
                    <a:pt x="275123" y="262133"/>
                  </a:lnTo>
                  <a:close/>
                </a:path>
              </a:pathLst>
            </a:custGeom>
            <a:solidFill>
              <a:srgbClr val="1313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0" name="Google Shape;380;p37"/>
            <p:cNvSpPr/>
            <p:nvPr/>
          </p:nvSpPr>
          <p:spPr>
            <a:xfrm>
              <a:off x="11053506" y="1960700"/>
              <a:ext cx="224362" cy="31149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1" name="Google Shape;381;p37"/>
            <p:cNvSpPr/>
            <p:nvPr/>
          </p:nvSpPr>
          <p:spPr>
            <a:xfrm>
              <a:off x="10933753" y="2098217"/>
              <a:ext cx="425450" cy="354965"/>
            </a:xfrm>
            <a:custGeom>
              <a:rect b="b" l="l" r="r" t="t"/>
              <a:pathLst>
                <a:path extrusionOk="0" h="354964" w="425450">
                  <a:moveTo>
                    <a:pt x="237384" y="193607"/>
                  </a:moveTo>
                  <a:lnTo>
                    <a:pt x="210372" y="193607"/>
                  </a:lnTo>
                  <a:lnTo>
                    <a:pt x="217434" y="193585"/>
                  </a:lnTo>
                  <a:lnTo>
                    <a:pt x="401338" y="70945"/>
                  </a:lnTo>
                  <a:lnTo>
                    <a:pt x="348756" y="70945"/>
                  </a:lnTo>
                  <a:lnTo>
                    <a:pt x="348756" y="59843"/>
                  </a:lnTo>
                  <a:lnTo>
                    <a:pt x="404624" y="59843"/>
                  </a:lnTo>
                  <a:lnTo>
                    <a:pt x="348645" y="14078"/>
                  </a:lnTo>
                  <a:lnTo>
                    <a:pt x="348645" y="0"/>
                  </a:lnTo>
                  <a:lnTo>
                    <a:pt x="349089" y="177"/>
                  </a:lnTo>
                  <a:lnTo>
                    <a:pt x="349489" y="421"/>
                  </a:lnTo>
                  <a:lnTo>
                    <a:pt x="423965" y="61331"/>
                  </a:lnTo>
                  <a:lnTo>
                    <a:pt x="424653" y="62752"/>
                  </a:lnTo>
                  <a:lnTo>
                    <a:pt x="424742" y="64217"/>
                  </a:lnTo>
                  <a:lnTo>
                    <a:pt x="424831" y="64617"/>
                  </a:lnTo>
                  <a:lnTo>
                    <a:pt x="424876" y="75919"/>
                  </a:lnTo>
                  <a:lnTo>
                    <a:pt x="413773" y="75919"/>
                  </a:lnTo>
                  <a:lnTo>
                    <a:pt x="413329" y="76275"/>
                  </a:lnTo>
                  <a:lnTo>
                    <a:pt x="412840" y="76630"/>
                  </a:lnTo>
                  <a:lnTo>
                    <a:pt x="237384" y="193607"/>
                  </a:lnTo>
                  <a:close/>
                </a:path>
                <a:path extrusionOk="0" h="354964" w="425450">
                  <a:moveTo>
                    <a:pt x="406734" y="354352"/>
                  </a:moveTo>
                  <a:lnTo>
                    <a:pt x="18452" y="354352"/>
                  </a:lnTo>
                  <a:lnTo>
                    <a:pt x="11402" y="352925"/>
                  </a:lnTo>
                  <a:lnTo>
                    <a:pt x="5634" y="349036"/>
                  </a:lnTo>
                  <a:lnTo>
                    <a:pt x="1740" y="343269"/>
                  </a:lnTo>
                  <a:lnTo>
                    <a:pt x="342" y="336365"/>
                  </a:lnTo>
                  <a:lnTo>
                    <a:pt x="223" y="64994"/>
                  </a:lnTo>
                  <a:lnTo>
                    <a:pt x="0" y="63640"/>
                  </a:lnTo>
                  <a:lnTo>
                    <a:pt x="666" y="61641"/>
                  </a:lnTo>
                  <a:lnTo>
                    <a:pt x="74143" y="977"/>
                  </a:lnTo>
                  <a:lnTo>
                    <a:pt x="74143" y="15388"/>
                  </a:lnTo>
                  <a:lnTo>
                    <a:pt x="20184" y="59932"/>
                  </a:lnTo>
                  <a:lnTo>
                    <a:pt x="73965" y="60020"/>
                  </a:lnTo>
                  <a:lnTo>
                    <a:pt x="73965" y="71034"/>
                  </a:lnTo>
                  <a:lnTo>
                    <a:pt x="24847" y="71034"/>
                  </a:lnTo>
                  <a:lnTo>
                    <a:pt x="31267" y="75275"/>
                  </a:lnTo>
                  <a:lnTo>
                    <a:pt x="11413" y="75275"/>
                  </a:lnTo>
                  <a:lnTo>
                    <a:pt x="11502" y="336943"/>
                  </a:lnTo>
                  <a:lnTo>
                    <a:pt x="30570" y="336943"/>
                  </a:lnTo>
                  <a:lnTo>
                    <a:pt x="23781" y="341717"/>
                  </a:lnTo>
                  <a:lnTo>
                    <a:pt x="423763" y="341717"/>
                  </a:lnTo>
                  <a:lnTo>
                    <a:pt x="423449" y="343269"/>
                  </a:lnTo>
                  <a:lnTo>
                    <a:pt x="419560" y="349036"/>
                  </a:lnTo>
                  <a:lnTo>
                    <a:pt x="413793" y="352925"/>
                  </a:lnTo>
                  <a:lnTo>
                    <a:pt x="406734" y="354352"/>
                  </a:lnTo>
                  <a:close/>
                </a:path>
                <a:path extrusionOk="0" h="354964" w="425450">
                  <a:moveTo>
                    <a:pt x="73965" y="71123"/>
                  </a:moveTo>
                  <a:lnTo>
                    <a:pt x="24847" y="71034"/>
                  </a:lnTo>
                  <a:lnTo>
                    <a:pt x="73965" y="71034"/>
                  </a:lnTo>
                  <a:close/>
                </a:path>
                <a:path extrusionOk="0" h="354964" w="425450">
                  <a:moveTo>
                    <a:pt x="30570" y="336943"/>
                  </a:moveTo>
                  <a:lnTo>
                    <a:pt x="11502" y="336943"/>
                  </a:lnTo>
                  <a:lnTo>
                    <a:pt x="12149" y="336365"/>
                  </a:lnTo>
                  <a:lnTo>
                    <a:pt x="12634" y="335988"/>
                  </a:lnTo>
                  <a:lnTo>
                    <a:pt x="200291" y="204022"/>
                  </a:lnTo>
                  <a:lnTo>
                    <a:pt x="202451" y="203022"/>
                  </a:lnTo>
                  <a:lnTo>
                    <a:pt x="204621" y="202356"/>
                  </a:lnTo>
                  <a:lnTo>
                    <a:pt x="203111" y="201801"/>
                  </a:lnTo>
                  <a:lnTo>
                    <a:pt x="201668" y="201135"/>
                  </a:lnTo>
                  <a:lnTo>
                    <a:pt x="200358" y="200291"/>
                  </a:lnTo>
                  <a:lnTo>
                    <a:pt x="13678" y="76963"/>
                  </a:lnTo>
                  <a:lnTo>
                    <a:pt x="12812" y="76408"/>
                  </a:lnTo>
                  <a:lnTo>
                    <a:pt x="11413" y="75275"/>
                  </a:lnTo>
                  <a:lnTo>
                    <a:pt x="31267" y="75275"/>
                  </a:lnTo>
                  <a:lnTo>
                    <a:pt x="210372" y="193607"/>
                  </a:lnTo>
                  <a:lnTo>
                    <a:pt x="237384" y="193607"/>
                  </a:lnTo>
                  <a:lnTo>
                    <a:pt x="225627" y="201446"/>
                  </a:lnTo>
                  <a:lnTo>
                    <a:pt x="223518" y="202379"/>
                  </a:lnTo>
                  <a:lnTo>
                    <a:pt x="221297" y="203022"/>
                  </a:lnTo>
                  <a:lnTo>
                    <a:pt x="222785" y="203600"/>
                  </a:lnTo>
                  <a:lnTo>
                    <a:pt x="224206" y="204355"/>
                  </a:lnTo>
                  <a:lnTo>
                    <a:pt x="235747" y="212393"/>
                  </a:lnTo>
                  <a:lnTo>
                    <a:pt x="209284" y="212393"/>
                  </a:lnTo>
                  <a:lnTo>
                    <a:pt x="206664" y="213104"/>
                  </a:lnTo>
                  <a:lnTo>
                    <a:pt x="30570" y="336943"/>
                  </a:lnTo>
                  <a:close/>
                </a:path>
                <a:path extrusionOk="0" h="354964" w="425450">
                  <a:moveTo>
                    <a:pt x="424826" y="336454"/>
                  </a:moveTo>
                  <a:lnTo>
                    <a:pt x="413751" y="336454"/>
                  </a:lnTo>
                  <a:lnTo>
                    <a:pt x="413773" y="75919"/>
                  </a:lnTo>
                  <a:lnTo>
                    <a:pt x="424876" y="75919"/>
                  </a:lnTo>
                  <a:lnTo>
                    <a:pt x="424826" y="336454"/>
                  </a:lnTo>
                  <a:close/>
                </a:path>
                <a:path extrusionOk="0" h="354964" w="425450">
                  <a:moveTo>
                    <a:pt x="423763" y="341717"/>
                  </a:moveTo>
                  <a:lnTo>
                    <a:pt x="401982" y="341717"/>
                  </a:lnTo>
                  <a:lnTo>
                    <a:pt x="217345" y="213104"/>
                  </a:lnTo>
                  <a:lnTo>
                    <a:pt x="214769" y="212393"/>
                  </a:lnTo>
                  <a:lnTo>
                    <a:pt x="235747" y="212393"/>
                  </a:lnTo>
                  <a:lnTo>
                    <a:pt x="412973" y="335832"/>
                  </a:lnTo>
                  <a:lnTo>
                    <a:pt x="413751" y="336454"/>
                  </a:lnTo>
                  <a:lnTo>
                    <a:pt x="424826" y="336454"/>
                  </a:lnTo>
                  <a:lnTo>
                    <a:pt x="423763" y="341717"/>
                  </a:lnTo>
                  <a:close/>
                </a:path>
              </a:pathLst>
            </a:custGeom>
            <a:solidFill>
              <a:srgbClr val="1313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382" name="Google Shape;382;p37"/>
          <p:cNvGrpSpPr/>
          <p:nvPr/>
        </p:nvGrpSpPr>
        <p:grpSpPr>
          <a:xfrm>
            <a:off x="5315102" y="1494974"/>
            <a:ext cx="515937" cy="515937"/>
            <a:chOff x="10630204" y="2989947"/>
            <a:chExt cx="1031875" cy="1031875"/>
          </a:xfrm>
        </p:grpSpPr>
        <p:sp>
          <p:nvSpPr>
            <p:cNvPr id="383" name="Google Shape;383;p37"/>
            <p:cNvSpPr/>
            <p:nvPr/>
          </p:nvSpPr>
          <p:spPr>
            <a:xfrm>
              <a:off x="10630204" y="2989947"/>
              <a:ext cx="1031875" cy="1031875"/>
            </a:xfrm>
            <a:custGeom>
              <a:rect b="b" l="l" r="r" t="t"/>
              <a:pathLst>
                <a:path extrusionOk="0" h="1031875" w="1031875">
                  <a:moveTo>
                    <a:pt x="515891" y="1031783"/>
                  </a:moveTo>
                  <a:lnTo>
                    <a:pt x="465326" y="1029299"/>
                  </a:lnTo>
                  <a:lnTo>
                    <a:pt x="415246" y="1021870"/>
                  </a:lnTo>
                  <a:lnTo>
                    <a:pt x="366136" y="1009569"/>
                  </a:lnTo>
                  <a:lnTo>
                    <a:pt x="318468" y="992513"/>
                  </a:lnTo>
                  <a:lnTo>
                    <a:pt x="272702" y="970867"/>
                  </a:lnTo>
                  <a:lnTo>
                    <a:pt x="229278" y="944840"/>
                  </a:lnTo>
                  <a:lnTo>
                    <a:pt x="188613" y="914681"/>
                  </a:lnTo>
                  <a:lnTo>
                    <a:pt x="151101" y="880682"/>
                  </a:lnTo>
                  <a:lnTo>
                    <a:pt x="117102" y="843170"/>
                  </a:lnTo>
                  <a:lnTo>
                    <a:pt x="86943" y="802505"/>
                  </a:lnTo>
                  <a:lnTo>
                    <a:pt x="60915" y="759081"/>
                  </a:lnTo>
                  <a:lnTo>
                    <a:pt x="39269" y="713314"/>
                  </a:lnTo>
                  <a:lnTo>
                    <a:pt x="22214" y="665647"/>
                  </a:lnTo>
                  <a:lnTo>
                    <a:pt x="9912" y="616537"/>
                  </a:lnTo>
                  <a:lnTo>
                    <a:pt x="2484" y="566457"/>
                  </a:lnTo>
                  <a:lnTo>
                    <a:pt x="0" y="515891"/>
                  </a:lnTo>
                  <a:lnTo>
                    <a:pt x="155" y="503227"/>
                  </a:lnTo>
                  <a:lnTo>
                    <a:pt x="3880" y="452737"/>
                  </a:lnTo>
                  <a:lnTo>
                    <a:pt x="12535" y="402855"/>
                  </a:lnTo>
                  <a:lnTo>
                    <a:pt x="26039" y="354062"/>
                  </a:lnTo>
                  <a:lnTo>
                    <a:pt x="44259" y="306827"/>
                  </a:lnTo>
                  <a:lnTo>
                    <a:pt x="67022" y="261606"/>
                  </a:lnTo>
                  <a:lnTo>
                    <a:pt x="94108" y="218834"/>
                  </a:lnTo>
                  <a:lnTo>
                    <a:pt x="125256" y="178922"/>
                  </a:lnTo>
                  <a:lnTo>
                    <a:pt x="160165" y="142255"/>
                  </a:lnTo>
                  <a:lnTo>
                    <a:pt x="198501" y="109187"/>
                  </a:lnTo>
                  <a:lnTo>
                    <a:pt x="239894" y="80036"/>
                  </a:lnTo>
                  <a:lnTo>
                    <a:pt x="283944" y="55082"/>
                  </a:lnTo>
                  <a:lnTo>
                    <a:pt x="330228" y="34566"/>
                  </a:lnTo>
                  <a:lnTo>
                    <a:pt x="378300" y="18686"/>
                  </a:lnTo>
                  <a:lnTo>
                    <a:pt x="427697" y="7594"/>
                  </a:lnTo>
                  <a:lnTo>
                    <a:pt x="477944" y="1397"/>
                  </a:lnTo>
                  <a:lnTo>
                    <a:pt x="515891" y="0"/>
                  </a:lnTo>
                  <a:lnTo>
                    <a:pt x="528556" y="155"/>
                  </a:lnTo>
                  <a:lnTo>
                    <a:pt x="579046" y="3880"/>
                  </a:lnTo>
                  <a:lnTo>
                    <a:pt x="628928" y="12535"/>
                  </a:lnTo>
                  <a:lnTo>
                    <a:pt x="677721" y="26039"/>
                  </a:lnTo>
                  <a:lnTo>
                    <a:pt x="724956" y="44259"/>
                  </a:lnTo>
                  <a:lnTo>
                    <a:pt x="770177" y="67022"/>
                  </a:lnTo>
                  <a:lnTo>
                    <a:pt x="812949" y="94108"/>
                  </a:lnTo>
                  <a:lnTo>
                    <a:pt x="852861" y="125256"/>
                  </a:lnTo>
                  <a:lnTo>
                    <a:pt x="889528" y="160165"/>
                  </a:lnTo>
                  <a:lnTo>
                    <a:pt x="922595" y="198501"/>
                  </a:lnTo>
                  <a:lnTo>
                    <a:pt x="951747" y="239894"/>
                  </a:lnTo>
                  <a:lnTo>
                    <a:pt x="976700" y="283944"/>
                  </a:lnTo>
                  <a:lnTo>
                    <a:pt x="997216" y="330228"/>
                  </a:lnTo>
                  <a:lnTo>
                    <a:pt x="1013097" y="378300"/>
                  </a:lnTo>
                  <a:lnTo>
                    <a:pt x="1024189" y="427697"/>
                  </a:lnTo>
                  <a:lnTo>
                    <a:pt x="1030386" y="477944"/>
                  </a:lnTo>
                  <a:lnTo>
                    <a:pt x="1031783" y="515891"/>
                  </a:lnTo>
                  <a:lnTo>
                    <a:pt x="1031628" y="528556"/>
                  </a:lnTo>
                  <a:lnTo>
                    <a:pt x="1027903" y="579046"/>
                  </a:lnTo>
                  <a:lnTo>
                    <a:pt x="1019247" y="628928"/>
                  </a:lnTo>
                  <a:lnTo>
                    <a:pt x="1005744" y="677721"/>
                  </a:lnTo>
                  <a:lnTo>
                    <a:pt x="987523" y="724956"/>
                  </a:lnTo>
                  <a:lnTo>
                    <a:pt x="964760" y="770177"/>
                  </a:lnTo>
                  <a:lnTo>
                    <a:pt x="937675" y="812949"/>
                  </a:lnTo>
                  <a:lnTo>
                    <a:pt x="906527" y="852861"/>
                  </a:lnTo>
                  <a:lnTo>
                    <a:pt x="871617" y="889528"/>
                  </a:lnTo>
                  <a:lnTo>
                    <a:pt x="833282" y="922595"/>
                  </a:lnTo>
                  <a:lnTo>
                    <a:pt x="791889" y="951747"/>
                  </a:lnTo>
                  <a:lnTo>
                    <a:pt x="747839" y="976700"/>
                  </a:lnTo>
                  <a:lnTo>
                    <a:pt x="701555" y="997216"/>
                  </a:lnTo>
                  <a:lnTo>
                    <a:pt x="653483" y="1013097"/>
                  </a:lnTo>
                  <a:lnTo>
                    <a:pt x="604085" y="1024189"/>
                  </a:lnTo>
                  <a:lnTo>
                    <a:pt x="553839" y="1030386"/>
                  </a:lnTo>
                  <a:lnTo>
                    <a:pt x="515891" y="1031783"/>
                  </a:lnTo>
                  <a:close/>
                </a:path>
              </a:pathLst>
            </a:custGeom>
            <a:solidFill>
              <a:srgbClr val="8754C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4" name="Google Shape;384;p37"/>
            <p:cNvSpPr/>
            <p:nvPr/>
          </p:nvSpPr>
          <p:spPr>
            <a:xfrm>
              <a:off x="10852377" y="3212107"/>
              <a:ext cx="591820" cy="591820"/>
            </a:xfrm>
            <a:custGeom>
              <a:rect b="b" l="l" r="r" t="t"/>
              <a:pathLst>
                <a:path extrusionOk="0" h="591820" w="591820">
                  <a:moveTo>
                    <a:pt x="449844" y="591429"/>
                  </a:moveTo>
                  <a:lnTo>
                    <a:pt x="145666" y="591429"/>
                  </a:lnTo>
                  <a:lnTo>
                    <a:pt x="129230" y="589214"/>
                  </a:lnTo>
                  <a:lnTo>
                    <a:pt x="87216" y="571452"/>
                  </a:lnTo>
                  <a:lnTo>
                    <a:pt x="51595" y="543915"/>
                  </a:lnTo>
                  <a:lnTo>
                    <a:pt x="24058" y="508294"/>
                  </a:lnTo>
                  <a:lnTo>
                    <a:pt x="6296" y="466280"/>
                  </a:lnTo>
                  <a:lnTo>
                    <a:pt x="0" y="419564"/>
                  </a:lnTo>
                  <a:lnTo>
                    <a:pt x="0" y="175946"/>
                  </a:lnTo>
                  <a:lnTo>
                    <a:pt x="6296" y="129230"/>
                  </a:lnTo>
                  <a:lnTo>
                    <a:pt x="24058" y="87216"/>
                  </a:lnTo>
                  <a:lnTo>
                    <a:pt x="51595" y="51595"/>
                  </a:lnTo>
                  <a:lnTo>
                    <a:pt x="87216" y="24058"/>
                  </a:lnTo>
                  <a:lnTo>
                    <a:pt x="129230" y="6296"/>
                  </a:lnTo>
                  <a:lnTo>
                    <a:pt x="175946" y="0"/>
                  </a:lnTo>
                  <a:lnTo>
                    <a:pt x="419564" y="0"/>
                  </a:lnTo>
                  <a:lnTo>
                    <a:pt x="466280" y="6296"/>
                  </a:lnTo>
                  <a:lnTo>
                    <a:pt x="508294" y="24058"/>
                  </a:lnTo>
                  <a:lnTo>
                    <a:pt x="512188" y="27068"/>
                  </a:lnTo>
                  <a:lnTo>
                    <a:pt x="175946" y="27068"/>
                  </a:lnTo>
                  <a:lnTo>
                    <a:pt x="128830" y="34643"/>
                  </a:lnTo>
                  <a:lnTo>
                    <a:pt x="87954" y="55749"/>
                  </a:lnTo>
                  <a:lnTo>
                    <a:pt x="55749" y="87954"/>
                  </a:lnTo>
                  <a:lnTo>
                    <a:pt x="34643" y="128830"/>
                  </a:lnTo>
                  <a:lnTo>
                    <a:pt x="27068" y="175946"/>
                  </a:lnTo>
                  <a:lnTo>
                    <a:pt x="27068" y="419564"/>
                  </a:lnTo>
                  <a:lnTo>
                    <a:pt x="34643" y="466680"/>
                  </a:lnTo>
                  <a:lnTo>
                    <a:pt x="55749" y="507556"/>
                  </a:lnTo>
                  <a:lnTo>
                    <a:pt x="87954" y="539761"/>
                  </a:lnTo>
                  <a:lnTo>
                    <a:pt x="128830" y="560867"/>
                  </a:lnTo>
                  <a:lnTo>
                    <a:pt x="175946" y="568442"/>
                  </a:lnTo>
                  <a:lnTo>
                    <a:pt x="512188" y="568442"/>
                  </a:lnTo>
                  <a:lnTo>
                    <a:pt x="508294" y="571452"/>
                  </a:lnTo>
                  <a:lnTo>
                    <a:pt x="466280" y="589214"/>
                  </a:lnTo>
                  <a:lnTo>
                    <a:pt x="449844" y="591429"/>
                  </a:lnTo>
                  <a:close/>
                </a:path>
                <a:path extrusionOk="0" h="591820" w="591820">
                  <a:moveTo>
                    <a:pt x="512188" y="568442"/>
                  </a:moveTo>
                  <a:lnTo>
                    <a:pt x="419564" y="568442"/>
                  </a:lnTo>
                  <a:lnTo>
                    <a:pt x="466680" y="560867"/>
                  </a:lnTo>
                  <a:lnTo>
                    <a:pt x="507556" y="539761"/>
                  </a:lnTo>
                  <a:lnTo>
                    <a:pt x="539761" y="507556"/>
                  </a:lnTo>
                  <a:lnTo>
                    <a:pt x="560867" y="466680"/>
                  </a:lnTo>
                  <a:lnTo>
                    <a:pt x="568442" y="419564"/>
                  </a:lnTo>
                  <a:lnTo>
                    <a:pt x="568442" y="175946"/>
                  </a:lnTo>
                  <a:lnTo>
                    <a:pt x="560867" y="128830"/>
                  </a:lnTo>
                  <a:lnTo>
                    <a:pt x="539761" y="87954"/>
                  </a:lnTo>
                  <a:lnTo>
                    <a:pt x="507556" y="55749"/>
                  </a:lnTo>
                  <a:lnTo>
                    <a:pt x="466680" y="34643"/>
                  </a:lnTo>
                  <a:lnTo>
                    <a:pt x="419564" y="27068"/>
                  </a:lnTo>
                  <a:lnTo>
                    <a:pt x="512188" y="27068"/>
                  </a:lnTo>
                  <a:lnTo>
                    <a:pt x="543915" y="51595"/>
                  </a:lnTo>
                  <a:lnTo>
                    <a:pt x="571452" y="87216"/>
                  </a:lnTo>
                  <a:lnTo>
                    <a:pt x="589214" y="129230"/>
                  </a:lnTo>
                  <a:lnTo>
                    <a:pt x="591430" y="145670"/>
                  </a:lnTo>
                  <a:lnTo>
                    <a:pt x="591430" y="449840"/>
                  </a:lnTo>
                  <a:lnTo>
                    <a:pt x="589214" y="466280"/>
                  </a:lnTo>
                  <a:lnTo>
                    <a:pt x="571452" y="508294"/>
                  </a:lnTo>
                  <a:lnTo>
                    <a:pt x="543915" y="543915"/>
                  </a:lnTo>
                  <a:lnTo>
                    <a:pt x="512188" y="568442"/>
                  </a:lnTo>
                  <a:close/>
                </a:path>
                <a:path extrusionOk="0" h="591820" w="591820">
                  <a:moveTo>
                    <a:pt x="463756" y="162412"/>
                  </a:moveTo>
                  <a:lnTo>
                    <a:pt x="456578" y="162412"/>
                  </a:lnTo>
                  <a:lnTo>
                    <a:pt x="453125" y="161725"/>
                  </a:lnTo>
                  <a:lnTo>
                    <a:pt x="433098" y="138932"/>
                  </a:lnTo>
                  <a:lnTo>
                    <a:pt x="433098" y="131754"/>
                  </a:lnTo>
                  <a:lnTo>
                    <a:pt x="456578" y="108274"/>
                  </a:lnTo>
                  <a:lnTo>
                    <a:pt x="463756" y="108274"/>
                  </a:lnTo>
                  <a:lnTo>
                    <a:pt x="487236" y="131754"/>
                  </a:lnTo>
                  <a:lnTo>
                    <a:pt x="487236" y="138932"/>
                  </a:lnTo>
                  <a:lnTo>
                    <a:pt x="463756" y="162412"/>
                  </a:lnTo>
                  <a:close/>
                </a:path>
                <a:path extrusionOk="0" h="591820" w="591820">
                  <a:moveTo>
                    <a:pt x="297755" y="446633"/>
                  </a:moveTo>
                  <a:lnTo>
                    <a:pt x="250760" y="439027"/>
                  </a:lnTo>
                  <a:lnTo>
                    <a:pt x="209899" y="417862"/>
                  </a:lnTo>
                  <a:lnTo>
                    <a:pt x="177648" y="385611"/>
                  </a:lnTo>
                  <a:lnTo>
                    <a:pt x="156482" y="344750"/>
                  </a:lnTo>
                  <a:lnTo>
                    <a:pt x="148877" y="297755"/>
                  </a:lnTo>
                  <a:lnTo>
                    <a:pt x="156482" y="250760"/>
                  </a:lnTo>
                  <a:lnTo>
                    <a:pt x="177648" y="209899"/>
                  </a:lnTo>
                  <a:lnTo>
                    <a:pt x="209899" y="177648"/>
                  </a:lnTo>
                  <a:lnTo>
                    <a:pt x="250760" y="156482"/>
                  </a:lnTo>
                  <a:lnTo>
                    <a:pt x="297755" y="148877"/>
                  </a:lnTo>
                  <a:lnTo>
                    <a:pt x="344750" y="156482"/>
                  </a:lnTo>
                  <a:lnTo>
                    <a:pt x="382325" y="175946"/>
                  </a:lnTo>
                  <a:lnTo>
                    <a:pt x="297755" y="175946"/>
                  </a:lnTo>
                  <a:lnTo>
                    <a:pt x="250274" y="185496"/>
                  </a:lnTo>
                  <a:lnTo>
                    <a:pt x="211563" y="211563"/>
                  </a:lnTo>
                  <a:lnTo>
                    <a:pt x="185496" y="250274"/>
                  </a:lnTo>
                  <a:lnTo>
                    <a:pt x="175946" y="297755"/>
                  </a:lnTo>
                  <a:lnTo>
                    <a:pt x="185496" y="345236"/>
                  </a:lnTo>
                  <a:lnTo>
                    <a:pt x="211563" y="383947"/>
                  </a:lnTo>
                  <a:lnTo>
                    <a:pt x="250274" y="410014"/>
                  </a:lnTo>
                  <a:lnTo>
                    <a:pt x="297755" y="419564"/>
                  </a:lnTo>
                  <a:lnTo>
                    <a:pt x="382325" y="419564"/>
                  </a:lnTo>
                  <a:lnTo>
                    <a:pt x="344750" y="439027"/>
                  </a:lnTo>
                  <a:lnTo>
                    <a:pt x="297755" y="446633"/>
                  </a:lnTo>
                  <a:close/>
                </a:path>
                <a:path extrusionOk="0" h="591820" w="591820">
                  <a:moveTo>
                    <a:pt x="382325" y="419564"/>
                  </a:moveTo>
                  <a:lnTo>
                    <a:pt x="297755" y="419564"/>
                  </a:lnTo>
                  <a:lnTo>
                    <a:pt x="345236" y="410014"/>
                  </a:lnTo>
                  <a:lnTo>
                    <a:pt x="383947" y="383947"/>
                  </a:lnTo>
                  <a:lnTo>
                    <a:pt x="410014" y="345236"/>
                  </a:lnTo>
                  <a:lnTo>
                    <a:pt x="419564" y="297755"/>
                  </a:lnTo>
                  <a:lnTo>
                    <a:pt x="410014" y="250274"/>
                  </a:lnTo>
                  <a:lnTo>
                    <a:pt x="383947" y="211563"/>
                  </a:lnTo>
                  <a:lnTo>
                    <a:pt x="345236" y="185496"/>
                  </a:lnTo>
                  <a:lnTo>
                    <a:pt x="297755" y="175946"/>
                  </a:lnTo>
                  <a:lnTo>
                    <a:pt x="382325" y="175946"/>
                  </a:lnTo>
                  <a:lnTo>
                    <a:pt x="385611" y="177648"/>
                  </a:lnTo>
                  <a:lnTo>
                    <a:pt x="417862" y="209899"/>
                  </a:lnTo>
                  <a:lnTo>
                    <a:pt x="439027" y="250760"/>
                  </a:lnTo>
                  <a:lnTo>
                    <a:pt x="446633" y="297755"/>
                  </a:lnTo>
                  <a:lnTo>
                    <a:pt x="439027" y="344750"/>
                  </a:lnTo>
                  <a:lnTo>
                    <a:pt x="417862" y="385611"/>
                  </a:lnTo>
                  <a:lnTo>
                    <a:pt x="385611" y="417862"/>
                  </a:lnTo>
                  <a:lnTo>
                    <a:pt x="382325" y="41956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385" name="Google Shape;385;p37"/>
          <p:cNvGrpSpPr/>
          <p:nvPr/>
        </p:nvGrpSpPr>
        <p:grpSpPr>
          <a:xfrm>
            <a:off x="5315102" y="2114549"/>
            <a:ext cx="515937" cy="515937"/>
            <a:chOff x="10630204" y="4229099"/>
            <a:chExt cx="1031875" cy="1031875"/>
          </a:xfrm>
        </p:grpSpPr>
        <p:sp>
          <p:nvSpPr>
            <p:cNvPr id="386" name="Google Shape;386;p37"/>
            <p:cNvSpPr/>
            <p:nvPr/>
          </p:nvSpPr>
          <p:spPr>
            <a:xfrm>
              <a:off x="10630204" y="4229099"/>
              <a:ext cx="1031875" cy="1031875"/>
            </a:xfrm>
            <a:custGeom>
              <a:rect b="b" l="l" r="r" t="t"/>
              <a:pathLst>
                <a:path extrusionOk="0" h="1031875" w="1031875">
                  <a:moveTo>
                    <a:pt x="515891" y="1031783"/>
                  </a:moveTo>
                  <a:lnTo>
                    <a:pt x="465326" y="1029299"/>
                  </a:lnTo>
                  <a:lnTo>
                    <a:pt x="415246" y="1021870"/>
                  </a:lnTo>
                  <a:lnTo>
                    <a:pt x="366136" y="1009569"/>
                  </a:lnTo>
                  <a:lnTo>
                    <a:pt x="318468" y="992513"/>
                  </a:lnTo>
                  <a:lnTo>
                    <a:pt x="272702" y="970867"/>
                  </a:lnTo>
                  <a:lnTo>
                    <a:pt x="229278" y="944840"/>
                  </a:lnTo>
                  <a:lnTo>
                    <a:pt x="188613" y="914681"/>
                  </a:lnTo>
                  <a:lnTo>
                    <a:pt x="151101" y="880682"/>
                  </a:lnTo>
                  <a:lnTo>
                    <a:pt x="117102" y="843170"/>
                  </a:lnTo>
                  <a:lnTo>
                    <a:pt x="86943" y="802505"/>
                  </a:lnTo>
                  <a:lnTo>
                    <a:pt x="60915" y="759081"/>
                  </a:lnTo>
                  <a:lnTo>
                    <a:pt x="39269" y="713314"/>
                  </a:lnTo>
                  <a:lnTo>
                    <a:pt x="22214" y="665647"/>
                  </a:lnTo>
                  <a:lnTo>
                    <a:pt x="9912" y="616537"/>
                  </a:lnTo>
                  <a:lnTo>
                    <a:pt x="2484" y="566457"/>
                  </a:lnTo>
                  <a:lnTo>
                    <a:pt x="0" y="515891"/>
                  </a:lnTo>
                  <a:lnTo>
                    <a:pt x="155" y="503227"/>
                  </a:lnTo>
                  <a:lnTo>
                    <a:pt x="3880" y="452737"/>
                  </a:lnTo>
                  <a:lnTo>
                    <a:pt x="12535" y="402855"/>
                  </a:lnTo>
                  <a:lnTo>
                    <a:pt x="26039" y="354062"/>
                  </a:lnTo>
                  <a:lnTo>
                    <a:pt x="44259" y="306827"/>
                  </a:lnTo>
                  <a:lnTo>
                    <a:pt x="67022" y="261606"/>
                  </a:lnTo>
                  <a:lnTo>
                    <a:pt x="94108" y="218834"/>
                  </a:lnTo>
                  <a:lnTo>
                    <a:pt x="125256" y="178922"/>
                  </a:lnTo>
                  <a:lnTo>
                    <a:pt x="160165" y="142255"/>
                  </a:lnTo>
                  <a:lnTo>
                    <a:pt x="198501" y="109187"/>
                  </a:lnTo>
                  <a:lnTo>
                    <a:pt x="239894" y="80036"/>
                  </a:lnTo>
                  <a:lnTo>
                    <a:pt x="283944" y="55082"/>
                  </a:lnTo>
                  <a:lnTo>
                    <a:pt x="330228" y="34566"/>
                  </a:lnTo>
                  <a:lnTo>
                    <a:pt x="378300" y="18686"/>
                  </a:lnTo>
                  <a:lnTo>
                    <a:pt x="427697" y="7594"/>
                  </a:lnTo>
                  <a:lnTo>
                    <a:pt x="477944" y="1397"/>
                  </a:lnTo>
                  <a:lnTo>
                    <a:pt x="515891" y="0"/>
                  </a:lnTo>
                  <a:lnTo>
                    <a:pt x="528556" y="155"/>
                  </a:lnTo>
                  <a:lnTo>
                    <a:pt x="579046" y="3880"/>
                  </a:lnTo>
                  <a:lnTo>
                    <a:pt x="628928" y="12535"/>
                  </a:lnTo>
                  <a:lnTo>
                    <a:pt x="677721" y="26039"/>
                  </a:lnTo>
                  <a:lnTo>
                    <a:pt x="724956" y="44259"/>
                  </a:lnTo>
                  <a:lnTo>
                    <a:pt x="770177" y="67022"/>
                  </a:lnTo>
                  <a:lnTo>
                    <a:pt x="812949" y="94108"/>
                  </a:lnTo>
                  <a:lnTo>
                    <a:pt x="852861" y="125256"/>
                  </a:lnTo>
                  <a:lnTo>
                    <a:pt x="889528" y="160165"/>
                  </a:lnTo>
                  <a:lnTo>
                    <a:pt x="922595" y="198501"/>
                  </a:lnTo>
                  <a:lnTo>
                    <a:pt x="951747" y="239894"/>
                  </a:lnTo>
                  <a:lnTo>
                    <a:pt x="976700" y="283944"/>
                  </a:lnTo>
                  <a:lnTo>
                    <a:pt x="997216" y="330228"/>
                  </a:lnTo>
                  <a:lnTo>
                    <a:pt x="1013097" y="378300"/>
                  </a:lnTo>
                  <a:lnTo>
                    <a:pt x="1024189" y="427697"/>
                  </a:lnTo>
                  <a:lnTo>
                    <a:pt x="1030386" y="477944"/>
                  </a:lnTo>
                  <a:lnTo>
                    <a:pt x="1031783" y="515891"/>
                  </a:lnTo>
                  <a:lnTo>
                    <a:pt x="1031628" y="528556"/>
                  </a:lnTo>
                  <a:lnTo>
                    <a:pt x="1027903" y="579046"/>
                  </a:lnTo>
                  <a:lnTo>
                    <a:pt x="1019247" y="628928"/>
                  </a:lnTo>
                  <a:lnTo>
                    <a:pt x="1005744" y="677721"/>
                  </a:lnTo>
                  <a:lnTo>
                    <a:pt x="987523" y="724956"/>
                  </a:lnTo>
                  <a:lnTo>
                    <a:pt x="964760" y="770177"/>
                  </a:lnTo>
                  <a:lnTo>
                    <a:pt x="937675" y="812949"/>
                  </a:lnTo>
                  <a:lnTo>
                    <a:pt x="906527" y="852861"/>
                  </a:lnTo>
                  <a:lnTo>
                    <a:pt x="871617" y="889528"/>
                  </a:lnTo>
                  <a:lnTo>
                    <a:pt x="833282" y="922595"/>
                  </a:lnTo>
                  <a:lnTo>
                    <a:pt x="791889" y="951747"/>
                  </a:lnTo>
                  <a:lnTo>
                    <a:pt x="747839" y="976700"/>
                  </a:lnTo>
                  <a:lnTo>
                    <a:pt x="701555" y="997216"/>
                  </a:lnTo>
                  <a:lnTo>
                    <a:pt x="653483" y="1013097"/>
                  </a:lnTo>
                  <a:lnTo>
                    <a:pt x="604085" y="1024189"/>
                  </a:lnTo>
                  <a:lnTo>
                    <a:pt x="553839" y="1030386"/>
                  </a:lnTo>
                  <a:lnTo>
                    <a:pt x="515891" y="1031783"/>
                  </a:lnTo>
                  <a:close/>
                </a:path>
              </a:pathLst>
            </a:custGeom>
            <a:solidFill>
              <a:srgbClr val="8754C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7" name="Google Shape;387;p37"/>
            <p:cNvSpPr/>
            <p:nvPr/>
          </p:nvSpPr>
          <p:spPr>
            <a:xfrm>
              <a:off x="10815685" y="4530907"/>
              <a:ext cx="679450" cy="550545"/>
            </a:xfrm>
            <a:custGeom>
              <a:rect b="b" l="l" r="r" t="t"/>
              <a:pathLst>
                <a:path extrusionOk="0" h="550545" w="679450">
                  <a:moveTo>
                    <a:pt x="338016" y="164687"/>
                  </a:moveTo>
                  <a:lnTo>
                    <a:pt x="310409" y="164687"/>
                  </a:lnTo>
                  <a:lnTo>
                    <a:pt x="316115" y="163567"/>
                  </a:lnTo>
                  <a:lnTo>
                    <a:pt x="319539" y="163567"/>
                  </a:lnTo>
                  <a:lnTo>
                    <a:pt x="324067" y="94653"/>
                  </a:lnTo>
                  <a:lnTo>
                    <a:pt x="344810" y="48917"/>
                  </a:lnTo>
                  <a:lnTo>
                    <a:pt x="371961" y="21841"/>
                  </a:lnTo>
                  <a:lnTo>
                    <a:pt x="419091" y="3308"/>
                  </a:lnTo>
                  <a:lnTo>
                    <a:pt x="456484" y="0"/>
                  </a:lnTo>
                  <a:lnTo>
                    <a:pt x="499386" y="4183"/>
                  </a:lnTo>
                  <a:lnTo>
                    <a:pt x="533516" y="14144"/>
                  </a:lnTo>
                  <a:lnTo>
                    <a:pt x="536728" y="15684"/>
                  </a:lnTo>
                  <a:lnTo>
                    <a:pt x="456484" y="15684"/>
                  </a:lnTo>
                  <a:lnTo>
                    <a:pt x="445161" y="16087"/>
                  </a:lnTo>
                  <a:lnTo>
                    <a:pt x="395090" y="26257"/>
                  </a:lnTo>
                  <a:lnTo>
                    <a:pt x="342773" y="91236"/>
                  </a:lnTo>
                  <a:lnTo>
                    <a:pt x="338016" y="164687"/>
                  </a:lnTo>
                  <a:close/>
                </a:path>
                <a:path extrusionOk="0" h="550545" w="679450">
                  <a:moveTo>
                    <a:pt x="615112" y="35850"/>
                  </a:moveTo>
                  <a:lnTo>
                    <a:pt x="572887" y="35850"/>
                  </a:lnTo>
                  <a:lnTo>
                    <a:pt x="649348" y="5601"/>
                  </a:lnTo>
                  <a:lnTo>
                    <a:pt x="652772" y="4481"/>
                  </a:lnTo>
                  <a:lnTo>
                    <a:pt x="656196" y="4481"/>
                  </a:lnTo>
                  <a:lnTo>
                    <a:pt x="660761" y="8962"/>
                  </a:lnTo>
                  <a:lnTo>
                    <a:pt x="661902" y="11203"/>
                  </a:lnTo>
                  <a:lnTo>
                    <a:pt x="661902" y="14564"/>
                  </a:lnTo>
                  <a:lnTo>
                    <a:pt x="657898" y="26887"/>
                  </a:lnTo>
                  <a:lnTo>
                    <a:pt x="637936" y="26887"/>
                  </a:lnTo>
                  <a:lnTo>
                    <a:pt x="615112" y="35850"/>
                  </a:lnTo>
                  <a:close/>
                </a:path>
                <a:path extrusionOk="0" h="550545" w="679450">
                  <a:moveTo>
                    <a:pt x="571746" y="52655"/>
                  </a:moveTo>
                  <a:lnTo>
                    <a:pt x="568323" y="52655"/>
                  </a:lnTo>
                  <a:lnTo>
                    <a:pt x="566040" y="50414"/>
                  </a:lnTo>
                  <a:lnTo>
                    <a:pt x="558551" y="44987"/>
                  </a:lnTo>
                  <a:lnTo>
                    <a:pt x="536939" y="33049"/>
                  </a:lnTo>
                  <a:lnTo>
                    <a:pt x="502489" y="21111"/>
                  </a:lnTo>
                  <a:lnTo>
                    <a:pt x="456484" y="15684"/>
                  </a:lnTo>
                  <a:lnTo>
                    <a:pt x="536728" y="15684"/>
                  </a:lnTo>
                  <a:lnTo>
                    <a:pt x="558230" y="25994"/>
                  </a:lnTo>
                  <a:lnTo>
                    <a:pt x="572887" y="35850"/>
                  </a:lnTo>
                  <a:lnTo>
                    <a:pt x="615112" y="35850"/>
                  </a:lnTo>
                  <a:lnTo>
                    <a:pt x="575170" y="51534"/>
                  </a:lnTo>
                  <a:lnTo>
                    <a:pt x="571746" y="52655"/>
                  </a:lnTo>
                  <a:close/>
                </a:path>
                <a:path extrusionOk="0" h="550545" w="679450">
                  <a:moveTo>
                    <a:pt x="93648" y="200537"/>
                  </a:moveTo>
                  <a:lnTo>
                    <a:pt x="66190" y="200537"/>
                  </a:lnTo>
                  <a:lnTo>
                    <a:pt x="29528" y="143138"/>
                  </a:lnTo>
                  <a:lnTo>
                    <a:pt x="24536" y="86684"/>
                  </a:lnTo>
                  <a:lnTo>
                    <a:pt x="34093" y="43465"/>
                  </a:lnTo>
                  <a:lnTo>
                    <a:pt x="41083" y="25767"/>
                  </a:lnTo>
                  <a:lnTo>
                    <a:pt x="42224" y="23526"/>
                  </a:lnTo>
                  <a:lnTo>
                    <a:pt x="44507" y="21286"/>
                  </a:lnTo>
                  <a:lnTo>
                    <a:pt x="50213" y="21286"/>
                  </a:lnTo>
                  <a:lnTo>
                    <a:pt x="52495" y="22406"/>
                  </a:lnTo>
                  <a:lnTo>
                    <a:pt x="54778" y="25767"/>
                  </a:lnTo>
                  <a:lnTo>
                    <a:pt x="73551" y="44812"/>
                  </a:lnTo>
                  <a:lnTo>
                    <a:pt x="50213" y="44812"/>
                  </a:lnTo>
                  <a:lnTo>
                    <a:pt x="41761" y="74361"/>
                  </a:lnTo>
                  <a:lnTo>
                    <a:pt x="39942" y="114833"/>
                  </a:lnTo>
                  <a:lnTo>
                    <a:pt x="54385" y="159505"/>
                  </a:lnTo>
                  <a:lnTo>
                    <a:pt x="93648" y="200537"/>
                  </a:lnTo>
                  <a:close/>
                </a:path>
                <a:path extrusionOk="0" h="550545" w="679450">
                  <a:moveTo>
                    <a:pt x="595712" y="90746"/>
                  </a:moveTo>
                  <a:lnTo>
                    <a:pt x="592288" y="88505"/>
                  </a:lnTo>
                  <a:lnTo>
                    <a:pt x="587723" y="81783"/>
                  </a:lnTo>
                  <a:lnTo>
                    <a:pt x="588864" y="77302"/>
                  </a:lnTo>
                  <a:lnTo>
                    <a:pt x="592288" y="75061"/>
                  </a:lnTo>
                  <a:lnTo>
                    <a:pt x="602149" y="67061"/>
                  </a:lnTo>
                  <a:lnTo>
                    <a:pt x="614684" y="55596"/>
                  </a:lnTo>
                  <a:lnTo>
                    <a:pt x="627434" y="41819"/>
                  </a:lnTo>
                  <a:lnTo>
                    <a:pt x="637936" y="26887"/>
                  </a:lnTo>
                  <a:lnTo>
                    <a:pt x="657898" y="26887"/>
                  </a:lnTo>
                  <a:lnTo>
                    <a:pt x="657016" y="29601"/>
                  </a:lnTo>
                  <a:lnTo>
                    <a:pt x="648493" y="44112"/>
                  </a:lnTo>
                  <a:lnTo>
                    <a:pt x="637829" y="57574"/>
                  </a:lnTo>
                  <a:lnTo>
                    <a:pt x="626524" y="69460"/>
                  </a:lnTo>
                  <a:lnTo>
                    <a:pt x="679020" y="69460"/>
                  </a:lnTo>
                  <a:lnTo>
                    <a:pt x="679020" y="72820"/>
                  </a:lnTo>
                  <a:lnTo>
                    <a:pt x="676738" y="72820"/>
                  </a:lnTo>
                  <a:lnTo>
                    <a:pt x="666612" y="81783"/>
                  </a:lnTo>
                  <a:lnTo>
                    <a:pt x="642501" y="81783"/>
                  </a:lnTo>
                  <a:lnTo>
                    <a:pt x="599135" y="89625"/>
                  </a:lnTo>
                  <a:lnTo>
                    <a:pt x="595712" y="90746"/>
                  </a:lnTo>
                  <a:close/>
                </a:path>
                <a:path extrusionOk="0" h="550545" w="679450">
                  <a:moveTo>
                    <a:pt x="303562" y="179251"/>
                  </a:moveTo>
                  <a:lnTo>
                    <a:pt x="239654" y="170289"/>
                  </a:lnTo>
                  <a:lnTo>
                    <a:pt x="198285" y="155724"/>
                  </a:lnTo>
                  <a:lnTo>
                    <a:pt x="152161" y="131451"/>
                  </a:lnTo>
                  <a:lnTo>
                    <a:pt x="102423" y="95227"/>
                  </a:lnTo>
                  <a:lnTo>
                    <a:pt x="50213" y="44812"/>
                  </a:lnTo>
                  <a:lnTo>
                    <a:pt x="73551" y="44812"/>
                  </a:lnTo>
                  <a:lnTo>
                    <a:pt x="106333" y="78069"/>
                  </a:lnTo>
                  <a:lnTo>
                    <a:pt x="155289" y="115559"/>
                  </a:lnTo>
                  <a:lnTo>
                    <a:pt x="200567" y="140600"/>
                  </a:lnTo>
                  <a:lnTo>
                    <a:pt x="241091" y="155558"/>
                  </a:lnTo>
                  <a:lnTo>
                    <a:pt x="275782" y="162799"/>
                  </a:lnTo>
                  <a:lnTo>
                    <a:pt x="303562" y="164687"/>
                  </a:lnTo>
                  <a:lnTo>
                    <a:pt x="338016" y="164687"/>
                  </a:lnTo>
                  <a:lnTo>
                    <a:pt x="337798" y="168048"/>
                  </a:lnTo>
                  <a:lnTo>
                    <a:pt x="337798" y="172529"/>
                  </a:lnTo>
                  <a:lnTo>
                    <a:pt x="335516" y="175890"/>
                  </a:lnTo>
                  <a:lnTo>
                    <a:pt x="330951" y="177011"/>
                  </a:lnTo>
                  <a:lnTo>
                    <a:pt x="323248" y="178131"/>
                  </a:lnTo>
                  <a:lnTo>
                    <a:pt x="314902" y="178901"/>
                  </a:lnTo>
                  <a:lnTo>
                    <a:pt x="303562" y="179251"/>
                  </a:lnTo>
                  <a:close/>
                </a:path>
                <a:path extrusionOk="0" h="550545" w="679450">
                  <a:moveTo>
                    <a:pt x="679020" y="69460"/>
                  </a:moveTo>
                  <a:lnTo>
                    <a:pt x="626524" y="69460"/>
                  </a:lnTo>
                  <a:lnTo>
                    <a:pt x="668749" y="61617"/>
                  </a:lnTo>
                  <a:lnTo>
                    <a:pt x="672173" y="60497"/>
                  </a:lnTo>
                  <a:lnTo>
                    <a:pt x="676738" y="62738"/>
                  </a:lnTo>
                  <a:lnTo>
                    <a:pt x="679020" y="69460"/>
                  </a:lnTo>
                  <a:close/>
                </a:path>
                <a:path extrusionOk="0" h="550545" w="679450">
                  <a:moveTo>
                    <a:pt x="320319" y="535514"/>
                  </a:moveTo>
                  <a:lnTo>
                    <a:pt x="225959" y="535514"/>
                  </a:lnTo>
                  <a:lnTo>
                    <a:pt x="242168" y="534933"/>
                  </a:lnTo>
                  <a:lnTo>
                    <a:pt x="266477" y="532350"/>
                  </a:lnTo>
                  <a:lnTo>
                    <a:pt x="333178" y="516119"/>
                  </a:lnTo>
                  <a:lnTo>
                    <a:pt x="372462" y="499944"/>
                  </a:lnTo>
                  <a:lnTo>
                    <a:pt x="413629" y="476710"/>
                  </a:lnTo>
                  <a:lnTo>
                    <a:pt x="455125" y="445155"/>
                  </a:lnTo>
                  <a:lnTo>
                    <a:pt x="495395" y="404015"/>
                  </a:lnTo>
                  <a:lnTo>
                    <a:pt x="532885" y="352025"/>
                  </a:lnTo>
                  <a:lnTo>
                    <a:pt x="566040" y="287922"/>
                  </a:lnTo>
                  <a:lnTo>
                    <a:pt x="581803" y="239679"/>
                  </a:lnTo>
                  <a:lnTo>
                    <a:pt x="588579" y="196056"/>
                  </a:lnTo>
                  <a:lnTo>
                    <a:pt x="589774" y="159505"/>
                  </a:lnTo>
                  <a:lnTo>
                    <a:pt x="588864" y="134438"/>
                  </a:lnTo>
                  <a:lnTo>
                    <a:pt x="587723" y="132198"/>
                  </a:lnTo>
                  <a:lnTo>
                    <a:pt x="588864" y="129957"/>
                  </a:lnTo>
                  <a:lnTo>
                    <a:pt x="591147" y="127716"/>
                  </a:lnTo>
                  <a:lnTo>
                    <a:pt x="642501" y="81783"/>
                  </a:lnTo>
                  <a:lnTo>
                    <a:pt x="666612" y="81783"/>
                  </a:lnTo>
                  <a:lnTo>
                    <a:pt x="607124" y="134438"/>
                  </a:lnTo>
                  <a:lnTo>
                    <a:pt x="608248" y="159996"/>
                  </a:lnTo>
                  <a:lnTo>
                    <a:pt x="606696" y="199417"/>
                  </a:lnTo>
                  <a:lnTo>
                    <a:pt x="599260" y="243145"/>
                  </a:lnTo>
                  <a:lnTo>
                    <a:pt x="583158" y="291283"/>
                  </a:lnTo>
                  <a:lnTo>
                    <a:pt x="548508" y="358422"/>
                  </a:lnTo>
                  <a:lnTo>
                    <a:pt x="509317" y="412843"/>
                  </a:lnTo>
                  <a:lnTo>
                    <a:pt x="467210" y="455877"/>
                  </a:lnTo>
                  <a:lnTo>
                    <a:pt x="423809" y="488855"/>
                  </a:lnTo>
                  <a:lnTo>
                    <a:pt x="380736" y="513107"/>
                  </a:lnTo>
                  <a:lnTo>
                    <a:pt x="339615" y="529966"/>
                  </a:lnTo>
                  <a:lnTo>
                    <a:pt x="320319" y="535514"/>
                  </a:lnTo>
                  <a:close/>
                </a:path>
                <a:path extrusionOk="0" h="550545" w="679450">
                  <a:moveTo>
                    <a:pt x="227100" y="550078"/>
                  </a:moveTo>
                  <a:lnTo>
                    <a:pt x="216830" y="550078"/>
                  </a:lnTo>
                  <a:lnTo>
                    <a:pt x="145883" y="543652"/>
                  </a:lnTo>
                  <a:lnTo>
                    <a:pt x="87480" y="528245"/>
                  </a:lnTo>
                  <a:lnTo>
                    <a:pt x="43210" y="509666"/>
                  </a:lnTo>
                  <a:lnTo>
                    <a:pt x="3423" y="486220"/>
                  </a:lnTo>
                  <a:lnTo>
                    <a:pt x="0" y="480618"/>
                  </a:lnTo>
                  <a:lnTo>
                    <a:pt x="2282" y="473896"/>
                  </a:lnTo>
                  <a:lnTo>
                    <a:pt x="5706" y="471655"/>
                  </a:lnTo>
                  <a:lnTo>
                    <a:pt x="9129" y="471655"/>
                  </a:lnTo>
                  <a:lnTo>
                    <a:pt x="78351" y="468627"/>
                  </a:lnTo>
                  <a:lnTo>
                    <a:pt x="129812" y="457511"/>
                  </a:lnTo>
                  <a:lnTo>
                    <a:pt x="165439" y="442825"/>
                  </a:lnTo>
                  <a:lnTo>
                    <a:pt x="187158" y="429083"/>
                  </a:lnTo>
                  <a:lnTo>
                    <a:pt x="125747" y="404874"/>
                  </a:lnTo>
                  <a:lnTo>
                    <a:pt x="89585" y="373207"/>
                  </a:lnTo>
                  <a:lnTo>
                    <a:pt x="72252" y="345111"/>
                  </a:lnTo>
                  <a:lnTo>
                    <a:pt x="67331" y="331615"/>
                  </a:lnTo>
                  <a:lnTo>
                    <a:pt x="66190" y="329374"/>
                  </a:lnTo>
                  <a:lnTo>
                    <a:pt x="68472" y="324893"/>
                  </a:lnTo>
                  <a:lnTo>
                    <a:pt x="70755" y="322652"/>
                  </a:lnTo>
                  <a:lnTo>
                    <a:pt x="73037" y="321532"/>
                  </a:lnTo>
                  <a:lnTo>
                    <a:pt x="98144" y="321532"/>
                  </a:lnTo>
                  <a:lnTo>
                    <a:pt x="51229" y="282531"/>
                  </a:lnTo>
                  <a:lnTo>
                    <a:pt x="29243" y="241429"/>
                  </a:lnTo>
                  <a:lnTo>
                    <a:pt x="22877" y="208730"/>
                  </a:lnTo>
                  <a:lnTo>
                    <a:pt x="22824" y="191575"/>
                  </a:lnTo>
                  <a:lnTo>
                    <a:pt x="25106" y="189334"/>
                  </a:lnTo>
                  <a:lnTo>
                    <a:pt x="29671" y="187093"/>
                  </a:lnTo>
                  <a:lnTo>
                    <a:pt x="33095" y="187093"/>
                  </a:lnTo>
                  <a:lnTo>
                    <a:pt x="35377" y="189334"/>
                  </a:lnTo>
                  <a:lnTo>
                    <a:pt x="43241" y="193763"/>
                  </a:lnTo>
                  <a:lnTo>
                    <a:pt x="51211" y="197036"/>
                  </a:lnTo>
                  <a:lnTo>
                    <a:pt x="58968" y="199259"/>
                  </a:lnTo>
                  <a:lnTo>
                    <a:pt x="66190" y="200537"/>
                  </a:lnTo>
                  <a:lnTo>
                    <a:pt x="93648" y="200537"/>
                  </a:lnTo>
                  <a:lnTo>
                    <a:pt x="94720" y="201658"/>
                  </a:lnTo>
                  <a:lnTo>
                    <a:pt x="97002" y="203898"/>
                  </a:lnTo>
                  <a:lnTo>
                    <a:pt x="99285" y="207259"/>
                  </a:lnTo>
                  <a:lnTo>
                    <a:pt x="98144" y="210620"/>
                  </a:lnTo>
                  <a:lnTo>
                    <a:pt x="37659" y="210620"/>
                  </a:lnTo>
                  <a:lnTo>
                    <a:pt x="41975" y="235687"/>
                  </a:lnTo>
                  <a:lnTo>
                    <a:pt x="56775" y="266636"/>
                  </a:lnTo>
                  <a:lnTo>
                    <a:pt x="87409" y="297585"/>
                  </a:lnTo>
                  <a:lnTo>
                    <a:pt x="139227" y="322652"/>
                  </a:lnTo>
                  <a:lnTo>
                    <a:pt x="142651" y="323773"/>
                  </a:lnTo>
                  <a:lnTo>
                    <a:pt x="146075" y="327134"/>
                  </a:lnTo>
                  <a:lnTo>
                    <a:pt x="144933" y="331615"/>
                  </a:lnTo>
                  <a:lnTo>
                    <a:pt x="144933" y="334976"/>
                  </a:lnTo>
                  <a:lnTo>
                    <a:pt x="141510" y="338337"/>
                  </a:lnTo>
                  <a:lnTo>
                    <a:pt x="85590" y="338337"/>
                  </a:lnTo>
                  <a:lnTo>
                    <a:pt x="96592" y="357190"/>
                  </a:lnTo>
                  <a:lnTo>
                    <a:pt x="117972" y="379929"/>
                  </a:lnTo>
                  <a:lnTo>
                    <a:pt x="152833" y="401198"/>
                  </a:lnTo>
                  <a:lnTo>
                    <a:pt x="204276" y="415639"/>
                  </a:lnTo>
                  <a:lnTo>
                    <a:pt x="207700" y="416760"/>
                  </a:lnTo>
                  <a:lnTo>
                    <a:pt x="209982" y="419000"/>
                  </a:lnTo>
                  <a:lnTo>
                    <a:pt x="212265" y="423482"/>
                  </a:lnTo>
                  <a:lnTo>
                    <a:pt x="211124" y="425722"/>
                  </a:lnTo>
                  <a:lnTo>
                    <a:pt x="209982" y="429083"/>
                  </a:lnTo>
                  <a:lnTo>
                    <a:pt x="200692" y="439324"/>
                  </a:lnTo>
                  <a:lnTo>
                    <a:pt x="171609" y="458912"/>
                  </a:lnTo>
                  <a:lnTo>
                    <a:pt x="118347" y="478710"/>
                  </a:lnTo>
                  <a:lnTo>
                    <a:pt x="36518" y="489581"/>
                  </a:lnTo>
                  <a:lnTo>
                    <a:pt x="66921" y="504320"/>
                  </a:lnTo>
                  <a:lnTo>
                    <a:pt x="107701" y="519269"/>
                  </a:lnTo>
                  <a:lnTo>
                    <a:pt x="157683" y="530857"/>
                  </a:lnTo>
                  <a:lnTo>
                    <a:pt x="215688" y="535514"/>
                  </a:lnTo>
                  <a:lnTo>
                    <a:pt x="320319" y="535514"/>
                  </a:lnTo>
                  <a:lnTo>
                    <a:pt x="302068" y="540761"/>
                  </a:lnTo>
                  <a:lnTo>
                    <a:pt x="269718" y="546825"/>
                  </a:lnTo>
                  <a:lnTo>
                    <a:pt x="244188" y="549486"/>
                  </a:lnTo>
                  <a:lnTo>
                    <a:pt x="227100" y="550078"/>
                  </a:lnTo>
                  <a:close/>
                </a:path>
                <a:path extrusionOk="0" h="550545" w="679450">
                  <a:moveTo>
                    <a:pt x="85590" y="218462"/>
                  </a:moveTo>
                  <a:lnTo>
                    <a:pt x="77602" y="218462"/>
                  </a:lnTo>
                  <a:lnTo>
                    <a:pt x="68633" y="218182"/>
                  </a:lnTo>
                  <a:lnTo>
                    <a:pt x="58915" y="217062"/>
                  </a:lnTo>
                  <a:lnTo>
                    <a:pt x="48554" y="214681"/>
                  </a:lnTo>
                  <a:lnTo>
                    <a:pt x="37659" y="210620"/>
                  </a:lnTo>
                  <a:lnTo>
                    <a:pt x="98144" y="210620"/>
                  </a:lnTo>
                  <a:lnTo>
                    <a:pt x="97002" y="213981"/>
                  </a:lnTo>
                  <a:lnTo>
                    <a:pt x="94720" y="216222"/>
                  </a:lnTo>
                  <a:lnTo>
                    <a:pt x="91296" y="217342"/>
                  </a:lnTo>
                  <a:lnTo>
                    <a:pt x="90155" y="217342"/>
                  </a:lnTo>
                  <a:lnTo>
                    <a:pt x="85590" y="21846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388" name="Google Shape;388;p37"/>
          <p:cNvGrpSpPr/>
          <p:nvPr/>
        </p:nvGrpSpPr>
        <p:grpSpPr>
          <a:xfrm>
            <a:off x="5315102" y="2739436"/>
            <a:ext cx="515937" cy="515937"/>
            <a:chOff x="10630204" y="5478871"/>
            <a:chExt cx="1031875" cy="1031875"/>
          </a:xfrm>
        </p:grpSpPr>
        <p:sp>
          <p:nvSpPr>
            <p:cNvPr id="389" name="Google Shape;389;p37"/>
            <p:cNvSpPr/>
            <p:nvPr/>
          </p:nvSpPr>
          <p:spPr>
            <a:xfrm>
              <a:off x="10630204" y="5478871"/>
              <a:ext cx="1031875" cy="1031875"/>
            </a:xfrm>
            <a:custGeom>
              <a:rect b="b" l="l" r="r" t="t"/>
              <a:pathLst>
                <a:path extrusionOk="0" h="1031875" w="1031875">
                  <a:moveTo>
                    <a:pt x="515891" y="1031783"/>
                  </a:moveTo>
                  <a:lnTo>
                    <a:pt x="465326" y="1029299"/>
                  </a:lnTo>
                  <a:lnTo>
                    <a:pt x="415246" y="1021870"/>
                  </a:lnTo>
                  <a:lnTo>
                    <a:pt x="366136" y="1009569"/>
                  </a:lnTo>
                  <a:lnTo>
                    <a:pt x="318468" y="992513"/>
                  </a:lnTo>
                  <a:lnTo>
                    <a:pt x="272702" y="970867"/>
                  </a:lnTo>
                  <a:lnTo>
                    <a:pt x="229278" y="944840"/>
                  </a:lnTo>
                  <a:lnTo>
                    <a:pt x="188613" y="914681"/>
                  </a:lnTo>
                  <a:lnTo>
                    <a:pt x="151101" y="880682"/>
                  </a:lnTo>
                  <a:lnTo>
                    <a:pt x="117102" y="843170"/>
                  </a:lnTo>
                  <a:lnTo>
                    <a:pt x="86943" y="802505"/>
                  </a:lnTo>
                  <a:lnTo>
                    <a:pt x="60915" y="759081"/>
                  </a:lnTo>
                  <a:lnTo>
                    <a:pt x="39269" y="713314"/>
                  </a:lnTo>
                  <a:lnTo>
                    <a:pt x="22214" y="665647"/>
                  </a:lnTo>
                  <a:lnTo>
                    <a:pt x="9912" y="616537"/>
                  </a:lnTo>
                  <a:lnTo>
                    <a:pt x="2484" y="566457"/>
                  </a:lnTo>
                  <a:lnTo>
                    <a:pt x="0" y="515891"/>
                  </a:lnTo>
                  <a:lnTo>
                    <a:pt x="155" y="503227"/>
                  </a:lnTo>
                  <a:lnTo>
                    <a:pt x="3880" y="452737"/>
                  </a:lnTo>
                  <a:lnTo>
                    <a:pt x="12535" y="402855"/>
                  </a:lnTo>
                  <a:lnTo>
                    <a:pt x="26039" y="354062"/>
                  </a:lnTo>
                  <a:lnTo>
                    <a:pt x="44259" y="306827"/>
                  </a:lnTo>
                  <a:lnTo>
                    <a:pt x="67022" y="261606"/>
                  </a:lnTo>
                  <a:lnTo>
                    <a:pt x="94108" y="218834"/>
                  </a:lnTo>
                  <a:lnTo>
                    <a:pt x="125256" y="178922"/>
                  </a:lnTo>
                  <a:lnTo>
                    <a:pt x="160165" y="142255"/>
                  </a:lnTo>
                  <a:lnTo>
                    <a:pt x="198501" y="109187"/>
                  </a:lnTo>
                  <a:lnTo>
                    <a:pt x="239894" y="80036"/>
                  </a:lnTo>
                  <a:lnTo>
                    <a:pt x="283944" y="55082"/>
                  </a:lnTo>
                  <a:lnTo>
                    <a:pt x="330228" y="34566"/>
                  </a:lnTo>
                  <a:lnTo>
                    <a:pt x="378300" y="18686"/>
                  </a:lnTo>
                  <a:lnTo>
                    <a:pt x="427697" y="7594"/>
                  </a:lnTo>
                  <a:lnTo>
                    <a:pt x="477944" y="1397"/>
                  </a:lnTo>
                  <a:lnTo>
                    <a:pt x="515891" y="0"/>
                  </a:lnTo>
                  <a:lnTo>
                    <a:pt x="528556" y="155"/>
                  </a:lnTo>
                  <a:lnTo>
                    <a:pt x="579046" y="3880"/>
                  </a:lnTo>
                  <a:lnTo>
                    <a:pt x="628928" y="12535"/>
                  </a:lnTo>
                  <a:lnTo>
                    <a:pt x="677721" y="26039"/>
                  </a:lnTo>
                  <a:lnTo>
                    <a:pt x="724956" y="44259"/>
                  </a:lnTo>
                  <a:lnTo>
                    <a:pt x="770177" y="67022"/>
                  </a:lnTo>
                  <a:lnTo>
                    <a:pt x="812949" y="94108"/>
                  </a:lnTo>
                  <a:lnTo>
                    <a:pt x="852861" y="125256"/>
                  </a:lnTo>
                  <a:lnTo>
                    <a:pt x="889528" y="160165"/>
                  </a:lnTo>
                  <a:lnTo>
                    <a:pt x="922595" y="198501"/>
                  </a:lnTo>
                  <a:lnTo>
                    <a:pt x="951747" y="239894"/>
                  </a:lnTo>
                  <a:lnTo>
                    <a:pt x="976700" y="283944"/>
                  </a:lnTo>
                  <a:lnTo>
                    <a:pt x="997216" y="330228"/>
                  </a:lnTo>
                  <a:lnTo>
                    <a:pt x="1013097" y="378300"/>
                  </a:lnTo>
                  <a:lnTo>
                    <a:pt x="1024189" y="427697"/>
                  </a:lnTo>
                  <a:lnTo>
                    <a:pt x="1030386" y="477944"/>
                  </a:lnTo>
                  <a:lnTo>
                    <a:pt x="1031783" y="515891"/>
                  </a:lnTo>
                  <a:lnTo>
                    <a:pt x="1031628" y="528556"/>
                  </a:lnTo>
                  <a:lnTo>
                    <a:pt x="1027903" y="579046"/>
                  </a:lnTo>
                  <a:lnTo>
                    <a:pt x="1019247" y="628928"/>
                  </a:lnTo>
                  <a:lnTo>
                    <a:pt x="1005744" y="677721"/>
                  </a:lnTo>
                  <a:lnTo>
                    <a:pt x="987523" y="724956"/>
                  </a:lnTo>
                  <a:lnTo>
                    <a:pt x="964760" y="770177"/>
                  </a:lnTo>
                  <a:lnTo>
                    <a:pt x="937675" y="812949"/>
                  </a:lnTo>
                  <a:lnTo>
                    <a:pt x="906527" y="852861"/>
                  </a:lnTo>
                  <a:lnTo>
                    <a:pt x="871617" y="889528"/>
                  </a:lnTo>
                  <a:lnTo>
                    <a:pt x="833282" y="922595"/>
                  </a:lnTo>
                  <a:lnTo>
                    <a:pt x="791889" y="951747"/>
                  </a:lnTo>
                  <a:lnTo>
                    <a:pt x="747839" y="976700"/>
                  </a:lnTo>
                  <a:lnTo>
                    <a:pt x="701555" y="997216"/>
                  </a:lnTo>
                  <a:lnTo>
                    <a:pt x="653483" y="1013097"/>
                  </a:lnTo>
                  <a:lnTo>
                    <a:pt x="604085" y="1024189"/>
                  </a:lnTo>
                  <a:lnTo>
                    <a:pt x="553839" y="1030386"/>
                  </a:lnTo>
                  <a:lnTo>
                    <a:pt x="515891" y="1031783"/>
                  </a:lnTo>
                  <a:close/>
                </a:path>
              </a:pathLst>
            </a:custGeom>
            <a:solidFill>
              <a:srgbClr val="8754C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0" name="Google Shape;390;p37"/>
            <p:cNvSpPr/>
            <p:nvPr/>
          </p:nvSpPr>
          <p:spPr>
            <a:xfrm>
              <a:off x="10871200" y="5898768"/>
              <a:ext cx="133985" cy="368935"/>
            </a:xfrm>
            <a:custGeom>
              <a:rect b="b" l="l" r="r" t="t"/>
              <a:pathLst>
                <a:path extrusionOk="0" h="368935" w="133984">
                  <a:moveTo>
                    <a:pt x="133743" y="2540"/>
                  </a:moveTo>
                  <a:lnTo>
                    <a:pt x="132715" y="2540"/>
                  </a:lnTo>
                  <a:lnTo>
                    <a:pt x="132715" y="0"/>
                  </a:lnTo>
                  <a:lnTo>
                    <a:pt x="119418" y="0"/>
                  </a:lnTo>
                  <a:lnTo>
                    <a:pt x="119418" y="13982"/>
                  </a:lnTo>
                  <a:lnTo>
                    <a:pt x="119418" y="357162"/>
                  </a:lnTo>
                  <a:lnTo>
                    <a:pt x="15290" y="357162"/>
                  </a:lnTo>
                  <a:lnTo>
                    <a:pt x="15290" y="13982"/>
                  </a:lnTo>
                  <a:lnTo>
                    <a:pt x="119418" y="13982"/>
                  </a:lnTo>
                  <a:lnTo>
                    <a:pt x="119418" y="0"/>
                  </a:lnTo>
                  <a:lnTo>
                    <a:pt x="1371" y="0"/>
                  </a:lnTo>
                  <a:lnTo>
                    <a:pt x="1371" y="2540"/>
                  </a:lnTo>
                  <a:lnTo>
                    <a:pt x="0" y="2540"/>
                  </a:lnTo>
                  <a:lnTo>
                    <a:pt x="0" y="13982"/>
                  </a:lnTo>
                  <a:lnTo>
                    <a:pt x="0" y="357162"/>
                  </a:lnTo>
                  <a:lnTo>
                    <a:pt x="0" y="368604"/>
                  </a:lnTo>
                  <a:lnTo>
                    <a:pt x="133743" y="368604"/>
                  </a:lnTo>
                  <a:lnTo>
                    <a:pt x="133743" y="357289"/>
                  </a:lnTo>
                  <a:lnTo>
                    <a:pt x="133743" y="357162"/>
                  </a:lnTo>
                  <a:lnTo>
                    <a:pt x="133743" y="13982"/>
                  </a:lnTo>
                  <a:lnTo>
                    <a:pt x="133743" y="13779"/>
                  </a:lnTo>
                  <a:lnTo>
                    <a:pt x="133743" y="254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1" name="Google Shape;391;p37"/>
            <p:cNvSpPr/>
            <p:nvPr/>
          </p:nvSpPr>
          <p:spPr>
            <a:xfrm>
              <a:off x="10864525" y="5724994"/>
              <a:ext cx="149019" cy="1377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2" name="Google Shape;392;p37"/>
            <p:cNvSpPr/>
            <p:nvPr/>
          </p:nvSpPr>
          <p:spPr>
            <a:xfrm>
              <a:off x="11056531" y="5889575"/>
              <a:ext cx="377825" cy="380365"/>
            </a:xfrm>
            <a:custGeom>
              <a:rect b="b" l="l" r="r" t="t"/>
              <a:pathLst>
                <a:path extrusionOk="0" h="380364" w="377825">
                  <a:moveTo>
                    <a:pt x="154148" y="44015"/>
                  </a:moveTo>
                  <a:lnTo>
                    <a:pt x="132780" y="44015"/>
                  </a:lnTo>
                  <a:lnTo>
                    <a:pt x="149258" y="27853"/>
                  </a:lnTo>
                  <a:lnTo>
                    <a:pt x="170751" y="13754"/>
                  </a:lnTo>
                  <a:lnTo>
                    <a:pt x="198334" y="3782"/>
                  </a:lnTo>
                  <a:lnTo>
                    <a:pt x="233082" y="0"/>
                  </a:lnTo>
                  <a:lnTo>
                    <a:pt x="282564" y="7409"/>
                  </a:lnTo>
                  <a:lnTo>
                    <a:pt x="295474" y="14352"/>
                  </a:lnTo>
                  <a:lnTo>
                    <a:pt x="233082" y="14352"/>
                  </a:lnTo>
                  <a:lnTo>
                    <a:pt x="196051" y="19241"/>
                  </a:lnTo>
                  <a:lnTo>
                    <a:pt x="168244" y="31935"/>
                  </a:lnTo>
                  <a:lnTo>
                    <a:pt x="154148" y="44015"/>
                  </a:lnTo>
                  <a:close/>
                </a:path>
                <a:path extrusionOk="0" h="380364" w="377825">
                  <a:moveTo>
                    <a:pt x="128959" y="379875"/>
                  </a:moveTo>
                  <a:lnTo>
                    <a:pt x="4776" y="379875"/>
                  </a:lnTo>
                  <a:lnTo>
                    <a:pt x="2865" y="378918"/>
                  </a:lnTo>
                  <a:lnTo>
                    <a:pt x="955" y="377004"/>
                  </a:lnTo>
                  <a:lnTo>
                    <a:pt x="0" y="375090"/>
                  </a:lnTo>
                  <a:lnTo>
                    <a:pt x="334" y="306246"/>
                  </a:lnTo>
                  <a:lnTo>
                    <a:pt x="601" y="240962"/>
                  </a:lnTo>
                  <a:lnTo>
                    <a:pt x="727" y="74635"/>
                  </a:lnTo>
                  <a:lnTo>
                    <a:pt x="619" y="49472"/>
                  </a:lnTo>
                  <a:lnTo>
                    <a:pt x="506" y="40471"/>
                  </a:lnTo>
                  <a:lnTo>
                    <a:pt x="114" y="21005"/>
                  </a:lnTo>
                  <a:lnTo>
                    <a:pt x="0" y="12439"/>
                  </a:lnTo>
                  <a:lnTo>
                    <a:pt x="955" y="10525"/>
                  </a:lnTo>
                  <a:lnTo>
                    <a:pt x="2865" y="8611"/>
                  </a:lnTo>
                  <a:lnTo>
                    <a:pt x="4776" y="7654"/>
                  </a:lnTo>
                  <a:lnTo>
                    <a:pt x="129914" y="7654"/>
                  </a:lnTo>
                  <a:lnTo>
                    <a:pt x="132780" y="11482"/>
                  </a:lnTo>
                  <a:lnTo>
                    <a:pt x="132780" y="22964"/>
                  </a:lnTo>
                  <a:lnTo>
                    <a:pt x="14328" y="22964"/>
                  </a:lnTo>
                  <a:lnTo>
                    <a:pt x="14528" y="45176"/>
                  </a:lnTo>
                  <a:lnTo>
                    <a:pt x="14651" y="66023"/>
                  </a:lnTo>
                  <a:lnTo>
                    <a:pt x="14601" y="240962"/>
                  </a:lnTo>
                  <a:lnTo>
                    <a:pt x="14328" y="366479"/>
                  </a:lnTo>
                  <a:lnTo>
                    <a:pt x="132780" y="366479"/>
                  </a:lnTo>
                  <a:lnTo>
                    <a:pt x="132780" y="377004"/>
                  </a:lnTo>
                  <a:lnTo>
                    <a:pt x="128959" y="379875"/>
                  </a:lnTo>
                  <a:close/>
                </a:path>
                <a:path extrusionOk="0" h="380364" w="377825">
                  <a:moveTo>
                    <a:pt x="377325" y="366479"/>
                  </a:moveTo>
                  <a:lnTo>
                    <a:pt x="362997" y="366479"/>
                  </a:lnTo>
                  <a:lnTo>
                    <a:pt x="362997" y="168408"/>
                  </a:lnTo>
                  <a:lnTo>
                    <a:pt x="357372" y="114907"/>
                  </a:lnTo>
                  <a:lnTo>
                    <a:pt x="340926" y="72017"/>
                  </a:lnTo>
                  <a:lnTo>
                    <a:pt x="314301" y="40471"/>
                  </a:lnTo>
                  <a:lnTo>
                    <a:pt x="278139" y="21005"/>
                  </a:lnTo>
                  <a:lnTo>
                    <a:pt x="233082" y="14352"/>
                  </a:lnTo>
                  <a:lnTo>
                    <a:pt x="295474" y="14352"/>
                  </a:lnTo>
                  <a:lnTo>
                    <a:pt x="322647" y="28966"/>
                  </a:lnTo>
                  <a:lnTo>
                    <a:pt x="352412" y="63658"/>
                  </a:lnTo>
                  <a:lnTo>
                    <a:pt x="370944" y="110475"/>
                  </a:lnTo>
                  <a:lnTo>
                    <a:pt x="377325" y="168408"/>
                  </a:lnTo>
                  <a:lnTo>
                    <a:pt x="377325" y="366479"/>
                  </a:lnTo>
                  <a:close/>
                </a:path>
                <a:path extrusionOk="0" h="380364" w="377825">
                  <a:moveTo>
                    <a:pt x="129914" y="74635"/>
                  </a:moveTo>
                  <a:lnTo>
                    <a:pt x="123227" y="74635"/>
                  </a:lnTo>
                  <a:lnTo>
                    <a:pt x="120362" y="72721"/>
                  </a:lnTo>
                  <a:lnTo>
                    <a:pt x="119406" y="70807"/>
                  </a:lnTo>
                  <a:lnTo>
                    <a:pt x="117496" y="68894"/>
                  </a:lnTo>
                  <a:lnTo>
                    <a:pt x="117496" y="66023"/>
                  </a:lnTo>
                  <a:lnTo>
                    <a:pt x="118451" y="64109"/>
                  </a:lnTo>
                  <a:lnTo>
                    <a:pt x="118451" y="22964"/>
                  </a:lnTo>
                  <a:lnTo>
                    <a:pt x="132780" y="22964"/>
                  </a:lnTo>
                  <a:lnTo>
                    <a:pt x="132780" y="44015"/>
                  </a:lnTo>
                  <a:lnTo>
                    <a:pt x="154148" y="44015"/>
                  </a:lnTo>
                  <a:lnTo>
                    <a:pt x="147780" y="49472"/>
                  </a:lnTo>
                  <a:lnTo>
                    <a:pt x="132780" y="68894"/>
                  </a:lnTo>
                  <a:lnTo>
                    <a:pt x="132780" y="71764"/>
                  </a:lnTo>
                  <a:lnTo>
                    <a:pt x="129914" y="74635"/>
                  </a:lnTo>
                  <a:close/>
                </a:path>
                <a:path extrusionOk="0" h="380364" w="377825">
                  <a:moveTo>
                    <a:pt x="132780" y="366479"/>
                  </a:moveTo>
                  <a:lnTo>
                    <a:pt x="118451" y="366479"/>
                  </a:lnTo>
                  <a:lnTo>
                    <a:pt x="118451" y="173192"/>
                  </a:lnTo>
                  <a:lnTo>
                    <a:pt x="134765" y="121626"/>
                  </a:lnTo>
                  <a:lnTo>
                    <a:pt x="169304" y="97076"/>
                  </a:lnTo>
                  <a:lnTo>
                    <a:pt x="191051" y="93772"/>
                  </a:lnTo>
                  <a:lnTo>
                    <a:pt x="219634" y="99588"/>
                  </a:lnTo>
                  <a:lnTo>
                    <a:pt x="228968" y="107168"/>
                  </a:lnTo>
                  <a:lnTo>
                    <a:pt x="191051" y="107168"/>
                  </a:lnTo>
                  <a:lnTo>
                    <a:pt x="168304" y="111684"/>
                  </a:lnTo>
                  <a:lnTo>
                    <a:pt x="136601" y="146400"/>
                  </a:lnTo>
                  <a:lnTo>
                    <a:pt x="132883" y="168614"/>
                  </a:lnTo>
                  <a:lnTo>
                    <a:pt x="132780" y="366479"/>
                  </a:lnTo>
                  <a:close/>
                </a:path>
                <a:path extrusionOk="0" h="380364" w="377825">
                  <a:moveTo>
                    <a:pt x="373504" y="379875"/>
                  </a:moveTo>
                  <a:lnTo>
                    <a:pt x="246455" y="379875"/>
                  </a:lnTo>
                  <a:lnTo>
                    <a:pt x="243590" y="376047"/>
                  </a:lnTo>
                  <a:lnTo>
                    <a:pt x="243590" y="180847"/>
                  </a:lnTo>
                  <a:lnTo>
                    <a:pt x="240351" y="148747"/>
                  </a:lnTo>
                  <a:lnTo>
                    <a:pt x="230574" y="125708"/>
                  </a:lnTo>
                  <a:lnTo>
                    <a:pt x="214171" y="111818"/>
                  </a:lnTo>
                  <a:lnTo>
                    <a:pt x="191051" y="107168"/>
                  </a:lnTo>
                  <a:lnTo>
                    <a:pt x="228968" y="107168"/>
                  </a:lnTo>
                  <a:lnTo>
                    <a:pt x="240604" y="116617"/>
                  </a:lnTo>
                  <a:lnTo>
                    <a:pt x="253515" y="144232"/>
                  </a:lnTo>
                  <a:lnTo>
                    <a:pt x="257806" y="180847"/>
                  </a:lnTo>
                  <a:lnTo>
                    <a:pt x="257918" y="366479"/>
                  </a:lnTo>
                  <a:lnTo>
                    <a:pt x="377325" y="366479"/>
                  </a:lnTo>
                  <a:lnTo>
                    <a:pt x="377325" y="377004"/>
                  </a:lnTo>
                  <a:lnTo>
                    <a:pt x="373504" y="37987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393" name="Google Shape;393;p37"/>
          <p:cNvSpPr/>
          <p:nvPr/>
        </p:nvSpPr>
        <p:spPr>
          <a:xfrm>
            <a:off x="5315102" y="3363864"/>
            <a:ext cx="515892" cy="51589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4" name="Google Shape;394;p37"/>
          <p:cNvSpPr/>
          <p:nvPr/>
        </p:nvSpPr>
        <p:spPr>
          <a:xfrm>
            <a:off x="3919318" y="4687727"/>
            <a:ext cx="109200" cy="109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5" name="Google Shape;395;p37"/>
          <p:cNvSpPr txBox="1"/>
          <p:nvPr/>
        </p:nvSpPr>
        <p:spPr>
          <a:xfrm>
            <a:off x="4021125" y="4687735"/>
            <a:ext cx="1101600" cy="2217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700"/>
              <a:buFont typeface="Arial"/>
              <a:buNone/>
            </a:pPr>
            <a:r>
              <a:rPr b="0" i="0" lang="en" sz="700" u="none" cap="none" strike="noStrike">
                <a:solidFill>
                  <a:srgbClr val="D8D1D1"/>
                </a:solidFill>
                <a:latin typeface="Trebuchet MS"/>
                <a:ea typeface="Trebuchet MS"/>
                <a:cs typeface="Trebuchet MS"/>
                <a:sym typeface="Trebuchet MS"/>
              </a:rPr>
              <a:t>DATA SCIENCE COMMUNIT</a:t>
            </a:r>
            <a:r>
              <a:rPr b="0" i="0" lang="en" sz="700" u="none" cap="none" strike="noStrike">
                <a:solidFill>
                  <a:srgbClr val="D8D1D1"/>
                </a:solidFill>
                <a:latin typeface="Arial"/>
                <a:ea typeface="Arial"/>
                <a:cs typeface="Arial"/>
                <a:sym typeface="Arial"/>
              </a:rPr>
              <a:t>Y </a:t>
            </a:r>
            <a:r>
              <a:rPr b="0" i="0" lang="en" sz="700" u="none" cap="none" strike="noStrike">
                <a:solidFill>
                  <a:srgbClr val="D8D1D1"/>
                </a:solidFill>
                <a:latin typeface="Trebuchet MS"/>
                <a:ea typeface="Trebuchet MS"/>
                <a:cs typeface="Trebuchet MS"/>
                <a:sym typeface="Trebuchet MS"/>
              </a:rPr>
              <a:t>SRM</a:t>
            </a:r>
            <a:endParaRPr b="0" i="0" sz="700" u="none" cap="none" strike="noStrike">
              <a:solidFill>
                <a:srgbClr val="000000"/>
              </a:solidFill>
              <a:latin typeface="Trebuchet MS"/>
              <a:ea typeface="Trebuchet MS"/>
              <a:cs typeface="Trebuchet MS"/>
              <a:sym typeface="Trebuchet MS"/>
            </a:endParaRPr>
          </a:p>
        </p:txBody>
      </p:sp>
      <p:grpSp>
        <p:nvGrpSpPr>
          <p:cNvPr id="396" name="Google Shape;396;p37"/>
          <p:cNvGrpSpPr/>
          <p:nvPr/>
        </p:nvGrpSpPr>
        <p:grpSpPr>
          <a:xfrm>
            <a:off x="3919319" y="4253916"/>
            <a:ext cx="1170432" cy="617220"/>
            <a:chOff x="7866888" y="9015983"/>
            <a:chExt cx="2340864" cy="1234440"/>
          </a:xfrm>
        </p:grpSpPr>
        <p:sp>
          <p:nvSpPr>
            <p:cNvPr id="397" name="Google Shape;397;p37"/>
            <p:cNvSpPr/>
            <p:nvPr/>
          </p:nvSpPr>
          <p:spPr>
            <a:xfrm>
              <a:off x="7866888" y="9015983"/>
              <a:ext cx="2340864" cy="123444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8" name="Google Shape;398;p37"/>
            <p:cNvSpPr/>
            <p:nvPr/>
          </p:nvSpPr>
          <p:spPr>
            <a:xfrm>
              <a:off x="9525891" y="9406629"/>
              <a:ext cx="361165" cy="30606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399" name="Google Shape;399;p37"/>
          <p:cNvSpPr txBox="1"/>
          <p:nvPr/>
        </p:nvSpPr>
        <p:spPr>
          <a:xfrm>
            <a:off x="1443123" y="881300"/>
            <a:ext cx="2401200" cy="547500"/>
          </a:xfrm>
          <a:prstGeom prst="rect">
            <a:avLst/>
          </a:prstGeom>
          <a:noFill/>
          <a:ln>
            <a:noFill/>
          </a:ln>
        </p:spPr>
        <p:txBody>
          <a:bodyPr anchorCtr="0" anchor="t" bIns="0" lIns="0" spcFirstLastPara="1" rIns="0" wrap="square" tIns="8575">
            <a:spAutoFit/>
          </a:bodyPr>
          <a:lstStyle/>
          <a:p>
            <a:pPr indent="0" lvl="0" marL="12700" marR="0" rtl="0" algn="l">
              <a:lnSpc>
                <a:spcPct val="100000"/>
              </a:lnSpc>
              <a:spcBef>
                <a:spcPts val="0"/>
              </a:spcBef>
              <a:spcAft>
                <a:spcPts val="0"/>
              </a:spcAft>
              <a:buClr>
                <a:srgbClr val="000000"/>
              </a:buClr>
              <a:buSzPts val="3500"/>
              <a:buFont typeface="Arial"/>
              <a:buNone/>
            </a:pPr>
            <a:r>
              <a:rPr b="0" i="0" lang="en" sz="3500" u="none" cap="none" strike="noStrike">
                <a:solidFill>
                  <a:srgbClr val="FFFFFF"/>
                </a:solidFill>
                <a:latin typeface="Times"/>
                <a:ea typeface="Times"/>
                <a:cs typeface="Times"/>
                <a:sym typeface="Times"/>
              </a:rPr>
              <a:t>Thank You!</a:t>
            </a:r>
            <a:endParaRPr b="0" i="0" sz="3500" u="none" cap="none" strike="noStrike">
              <a:solidFill>
                <a:srgbClr val="000000"/>
              </a:solidFill>
              <a:latin typeface="Times"/>
              <a:ea typeface="Times"/>
              <a:cs typeface="Times"/>
              <a:sym typeface="Times"/>
            </a:endParaRPr>
          </a:p>
        </p:txBody>
      </p:sp>
      <p:sp>
        <p:nvSpPr>
          <p:cNvPr id="400" name="Google Shape;400;p37"/>
          <p:cNvSpPr txBox="1"/>
          <p:nvPr>
            <p:ph type="title"/>
          </p:nvPr>
        </p:nvSpPr>
        <p:spPr>
          <a:xfrm>
            <a:off x="6005952" y="881290"/>
            <a:ext cx="576898" cy="226060"/>
          </a:xfrm>
          <a:prstGeom prst="rect">
            <a:avLst/>
          </a:prstGeom>
          <a:noFill/>
          <a:ln>
            <a:noFill/>
          </a:ln>
        </p:spPr>
        <p:txBody>
          <a:bodyPr anchorCtr="0" anchor="t" bIns="0" lIns="0" spcFirstLastPara="1" rIns="0" wrap="square" tIns="6025">
            <a:spAutoFit/>
          </a:bodyPr>
          <a:lstStyle/>
          <a:p>
            <a:pPr indent="0" lvl="0" marL="12700" rtl="0" algn="l">
              <a:lnSpc>
                <a:spcPct val="100000"/>
              </a:lnSpc>
              <a:spcBef>
                <a:spcPts val="0"/>
              </a:spcBef>
              <a:spcAft>
                <a:spcPts val="0"/>
              </a:spcAft>
              <a:buSzPts val="700"/>
              <a:buNone/>
            </a:pPr>
            <a:r>
              <a:rPr lang="en" sz="1400">
                <a:solidFill>
                  <a:srgbClr val="AA81D8"/>
                </a:solidFill>
              </a:rPr>
              <a:t>EMAIL</a:t>
            </a:r>
            <a:endParaRPr sz="1400"/>
          </a:p>
        </p:txBody>
      </p:sp>
      <p:sp>
        <p:nvSpPr>
          <p:cNvPr id="401" name="Google Shape;401;p37"/>
          <p:cNvSpPr txBox="1"/>
          <p:nvPr/>
        </p:nvSpPr>
        <p:spPr>
          <a:xfrm>
            <a:off x="6005950" y="1112875"/>
            <a:ext cx="2900400" cy="867000"/>
          </a:xfrm>
          <a:prstGeom prst="rect">
            <a:avLst/>
          </a:prstGeom>
          <a:noFill/>
          <a:ln>
            <a:noFill/>
          </a:ln>
        </p:spPr>
        <p:txBody>
          <a:bodyPr anchorCtr="0" anchor="t" bIns="0" lIns="0" spcFirstLastPara="1" rIns="0" wrap="square" tIns="7625">
            <a:spAutoFit/>
          </a:bodyPr>
          <a:lstStyle/>
          <a:p>
            <a:pPr indent="0" lvl="0" marL="1270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9"/>
              </a:rPr>
              <a:t>datasciencecommunity@gmail.com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AA81D8"/>
                </a:solidFill>
                <a:latin typeface="Arial"/>
                <a:ea typeface="Arial"/>
                <a:cs typeface="Arial"/>
                <a:sym typeface="Arial"/>
              </a:rPr>
              <a:t>INSTAGRAM</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100"/>
              </a:spcBef>
              <a:spcAft>
                <a:spcPts val="0"/>
              </a:spcAft>
              <a:buClr>
                <a:srgbClr val="000000"/>
              </a:buClr>
              <a:buSzPts val="1400"/>
              <a:buFont typeface="Arial"/>
              <a:buNone/>
            </a:pPr>
            <a:r>
              <a:rPr b="0" i="0" lang="en" sz="1400" u="none" cap="none" strike="noStrike">
                <a:solidFill>
                  <a:srgbClr val="FFFFFF"/>
                </a:solidFill>
                <a:latin typeface="Times"/>
                <a:ea typeface="Times"/>
                <a:cs typeface="Times"/>
                <a:sym typeface="Times"/>
              </a:rPr>
              <a:t>dscommunity_srm</a:t>
            </a:r>
            <a:endParaRPr b="0" i="0" sz="1400" u="none" cap="none" strike="noStrike">
              <a:solidFill>
                <a:srgbClr val="000000"/>
              </a:solidFill>
              <a:latin typeface="Times"/>
              <a:ea typeface="Times"/>
              <a:cs typeface="Times"/>
              <a:sym typeface="Times"/>
            </a:endParaRPr>
          </a:p>
        </p:txBody>
      </p:sp>
      <p:sp>
        <p:nvSpPr>
          <p:cNvPr id="402" name="Google Shape;402;p37"/>
          <p:cNvSpPr txBox="1"/>
          <p:nvPr/>
        </p:nvSpPr>
        <p:spPr>
          <a:xfrm>
            <a:off x="5747566" y="415700"/>
            <a:ext cx="2134583" cy="255000"/>
          </a:xfrm>
          <a:prstGeom prst="rect">
            <a:avLst/>
          </a:prstGeom>
          <a:noFill/>
          <a:ln>
            <a:noFill/>
          </a:ln>
        </p:spPr>
        <p:txBody>
          <a:bodyPr anchorCtr="0" anchor="t" bIns="0" lIns="0" spcFirstLastPara="1" rIns="0" wrap="square" tIns="8575">
            <a:spAutoFit/>
          </a:bodyPr>
          <a:lstStyle/>
          <a:p>
            <a:pPr indent="0" lvl="0" marL="12700" marR="0" rtl="0" algn="l">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Times"/>
                <a:ea typeface="Times"/>
                <a:cs typeface="Times"/>
                <a:sym typeface="Times"/>
              </a:rPr>
              <a:t>Get in touch with us!</a:t>
            </a:r>
            <a:endParaRPr b="0" i="0" sz="1600" u="none" cap="none" strike="noStrike">
              <a:solidFill>
                <a:srgbClr val="000000"/>
              </a:solidFill>
              <a:latin typeface="Times"/>
              <a:ea typeface="Times"/>
              <a:cs typeface="Times"/>
              <a:sym typeface="Times"/>
            </a:endParaRPr>
          </a:p>
        </p:txBody>
      </p:sp>
      <p:sp>
        <p:nvSpPr>
          <p:cNvPr id="403" name="Google Shape;403;p37"/>
          <p:cNvSpPr txBox="1"/>
          <p:nvPr/>
        </p:nvSpPr>
        <p:spPr>
          <a:xfrm>
            <a:off x="6005952" y="2150265"/>
            <a:ext cx="1476000" cy="464100"/>
          </a:xfrm>
          <a:prstGeom prst="rect">
            <a:avLst/>
          </a:prstGeom>
          <a:noFill/>
          <a:ln>
            <a:noFill/>
          </a:ln>
        </p:spPr>
        <p:txBody>
          <a:bodyPr anchorCtr="0" anchor="t" bIns="0" lIns="0" spcFirstLastPara="1" rIns="0" wrap="square" tIns="20000">
            <a:sp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AA81D8"/>
                </a:solidFill>
                <a:latin typeface="Arial"/>
                <a:ea typeface="Arial"/>
                <a:cs typeface="Arial"/>
                <a:sym typeface="Arial"/>
              </a:rPr>
              <a:t>TWITTER</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100"/>
              </a:spcBef>
              <a:spcAft>
                <a:spcPts val="0"/>
              </a:spcAft>
              <a:buClr>
                <a:srgbClr val="000000"/>
              </a:buClr>
              <a:buSzPts val="1400"/>
              <a:buFont typeface="Arial"/>
              <a:buNone/>
            </a:pPr>
            <a:r>
              <a:rPr b="0" i="0" lang="en" sz="1400" u="none" cap="none" strike="noStrike">
                <a:solidFill>
                  <a:srgbClr val="FFFFFF"/>
                </a:solidFill>
                <a:latin typeface="Times"/>
                <a:ea typeface="Times"/>
                <a:cs typeface="Times"/>
                <a:sym typeface="Times"/>
              </a:rPr>
              <a:t>dscommunity_srm</a:t>
            </a:r>
            <a:endParaRPr b="0" i="0" sz="1400" u="none" cap="none" strike="noStrike">
              <a:solidFill>
                <a:srgbClr val="000000"/>
              </a:solidFill>
              <a:latin typeface="Times"/>
              <a:ea typeface="Times"/>
              <a:cs typeface="Times"/>
              <a:sym typeface="Times"/>
            </a:endParaRPr>
          </a:p>
        </p:txBody>
      </p:sp>
      <p:sp>
        <p:nvSpPr>
          <p:cNvPr id="404" name="Google Shape;404;p37"/>
          <p:cNvSpPr txBox="1"/>
          <p:nvPr/>
        </p:nvSpPr>
        <p:spPr>
          <a:xfrm>
            <a:off x="6005950" y="2733410"/>
            <a:ext cx="2596500" cy="464100"/>
          </a:xfrm>
          <a:prstGeom prst="rect">
            <a:avLst/>
          </a:prstGeom>
          <a:noFill/>
          <a:ln>
            <a:noFill/>
          </a:ln>
        </p:spPr>
        <p:txBody>
          <a:bodyPr anchorCtr="0" anchor="t" bIns="0" lIns="0" spcFirstLastPara="1" rIns="0" wrap="square" tIns="20000">
            <a:sp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AA81D8"/>
                </a:solidFill>
                <a:latin typeface="Arial"/>
                <a:ea typeface="Arial"/>
                <a:cs typeface="Arial"/>
                <a:sym typeface="Arial"/>
              </a:rPr>
              <a:t>LINKEDIN</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100"/>
              </a:spcBef>
              <a:spcAft>
                <a:spcPts val="0"/>
              </a:spcAft>
              <a:buClr>
                <a:srgbClr val="000000"/>
              </a:buClr>
              <a:buSzPts val="1400"/>
              <a:buFont typeface="Arial"/>
              <a:buNone/>
            </a:pPr>
            <a:r>
              <a:rPr b="0" i="0" lang="en" sz="1400" u="none" cap="none" strike="noStrike">
                <a:solidFill>
                  <a:srgbClr val="FFFFFF"/>
                </a:solidFill>
                <a:latin typeface="Times"/>
                <a:ea typeface="Times"/>
                <a:cs typeface="Times"/>
                <a:sym typeface="Times"/>
              </a:rPr>
              <a:t>Data Science Community SRM</a:t>
            </a:r>
            <a:endParaRPr b="0" i="0" sz="1400" u="none" cap="none" strike="noStrike">
              <a:solidFill>
                <a:srgbClr val="000000"/>
              </a:solidFill>
              <a:latin typeface="Times"/>
              <a:ea typeface="Times"/>
              <a:cs typeface="Times"/>
              <a:sym typeface="Times"/>
            </a:endParaRPr>
          </a:p>
        </p:txBody>
      </p:sp>
      <p:sp>
        <p:nvSpPr>
          <p:cNvPr id="405" name="Google Shape;405;p37"/>
          <p:cNvSpPr txBox="1"/>
          <p:nvPr/>
        </p:nvSpPr>
        <p:spPr>
          <a:xfrm>
            <a:off x="6005950" y="3367900"/>
            <a:ext cx="2686200" cy="464100"/>
          </a:xfrm>
          <a:prstGeom prst="rect">
            <a:avLst/>
          </a:prstGeom>
          <a:noFill/>
          <a:ln>
            <a:noFill/>
          </a:ln>
        </p:spPr>
        <p:txBody>
          <a:bodyPr anchorCtr="0" anchor="t" bIns="0" lIns="0" spcFirstLastPara="1" rIns="0" wrap="square" tIns="20000">
            <a:sp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AA81D8"/>
                </a:solidFill>
                <a:latin typeface="Arial"/>
                <a:ea typeface="Arial"/>
                <a:cs typeface="Arial"/>
                <a:sym typeface="Arial"/>
              </a:rPr>
              <a:t>YOUTUBE</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100"/>
              </a:spcBef>
              <a:spcAft>
                <a:spcPts val="0"/>
              </a:spcAft>
              <a:buClr>
                <a:srgbClr val="000000"/>
              </a:buClr>
              <a:buSzPts val="1400"/>
              <a:buFont typeface="Arial"/>
              <a:buNone/>
            </a:pPr>
            <a:r>
              <a:rPr b="0" i="0" lang="en" sz="1400" u="none" cap="none" strike="noStrike">
                <a:solidFill>
                  <a:srgbClr val="FFFFFF"/>
                </a:solidFill>
                <a:latin typeface="Times"/>
                <a:ea typeface="Times"/>
                <a:cs typeface="Times"/>
                <a:sym typeface="Times"/>
              </a:rPr>
              <a:t>Data Science Community SRM</a:t>
            </a:r>
            <a:endParaRPr b="0" i="0" sz="1400" u="none" cap="none" strike="noStrike">
              <a:solidFill>
                <a:srgbClr val="000000"/>
              </a:solidFill>
              <a:latin typeface="Times"/>
              <a:ea typeface="Times"/>
              <a:cs typeface="Times"/>
              <a:sym typeface="Times"/>
            </a:endParaRPr>
          </a:p>
        </p:txBody>
      </p:sp>
      <p:pic>
        <p:nvPicPr>
          <p:cNvPr id="406" name="Google Shape;406;p37"/>
          <p:cNvPicPr preferRelativeResize="0"/>
          <p:nvPr/>
        </p:nvPicPr>
        <p:blipFill>
          <a:blip r:embed="rId10">
            <a:alphaModFix/>
          </a:blip>
          <a:stretch>
            <a:fillRect/>
          </a:stretch>
        </p:blipFill>
        <p:spPr>
          <a:xfrm>
            <a:off x="1193523" y="1662360"/>
            <a:ext cx="2900401" cy="23580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nvSpPr>
        <p:spPr>
          <a:xfrm>
            <a:off x="492275" y="226800"/>
            <a:ext cx="6044100" cy="776105"/>
          </a:xfrm>
          <a:prstGeom prst="rect">
            <a:avLst/>
          </a:prstGeom>
          <a:noFill/>
          <a:ln>
            <a:noFill/>
          </a:ln>
        </p:spPr>
        <p:txBody>
          <a:bodyPr anchorCtr="0" anchor="t" bIns="0" lIns="0" spcFirstLastPara="1" rIns="0" wrap="square" tIns="43175">
            <a:spAutoFit/>
          </a:bodyPr>
          <a:lstStyle/>
          <a:p>
            <a:pPr indent="0" lvl="0" marL="0" marR="0" rtl="0" algn="l">
              <a:lnSpc>
                <a:spcPct val="118698"/>
              </a:lnSpc>
              <a:spcBef>
                <a:spcPts val="0"/>
              </a:spcBef>
              <a:spcAft>
                <a:spcPts val="0"/>
              </a:spcAft>
              <a:buClr>
                <a:srgbClr val="000000"/>
              </a:buClr>
              <a:buSzPts val="4000"/>
              <a:buFont typeface="Arial"/>
              <a:buNone/>
            </a:pPr>
            <a:r>
              <a:rPr b="0" i="0" lang="en" sz="4000" u="sng" cap="none" strike="noStrike">
                <a:solidFill>
                  <a:srgbClr val="FFFFFF"/>
                </a:solidFill>
                <a:latin typeface="Times"/>
                <a:ea typeface="Times"/>
                <a:cs typeface="Times"/>
                <a:sym typeface="Times"/>
              </a:rPr>
              <a:t>Your speakers for today</a:t>
            </a:r>
            <a:endParaRPr b="0" i="0" sz="4000" u="sng" cap="none" strike="noStrike">
              <a:solidFill>
                <a:srgbClr val="000000"/>
              </a:solidFill>
              <a:latin typeface="Times"/>
              <a:ea typeface="Times"/>
              <a:cs typeface="Times"/>
              <a:sym typeface="Times"/>
            </a:endParaRPr>
          </a:p>
        </p:txBody>
      </p:sp>
      <p:pic>
        <p:nvPicPr>
          <p:cNvPr id="110" name="Google Shape;110;p20"/>
          <p:cNvPicPr preferRelativeResize="0"/>
          <p:nvPr/>
        </p:nvPicPr>
        <p:blipFill rotWithShape="1">
          <a:blip r:embed="rId3">
            <a:alphaModFix/>
          </a:blip>
          <a:srcRect b="0" l="0" r="0" t="0"/>
          <a:stretch/>
        </p:blipFill>
        <p:spPr>
          <a:xfrm>
            <a:off x="5040573" y="1236688"/>
            <a:ext cx="2970550" cy="2968226"/>
          </a:xfrm>
          <a:prstGeom prst="rect">
            <a:avLst/>
          </a:prstGeom>
          <a:noFill/>
          <a:ln>
            <a:noFill/>
          </a:ln>
        </p:spPr>
      </p:pic>
      <p:sp>
        <p:nvSpPr>
          <p:cNvPr id="111" name="Google Shape;111;p20"/>
          <p:cNvSpPr txBox="1"/>
          <p:nvPr/>
        </p:nvSpPr>
        <p:spPr>
          <a:xfrm>
            <a:off x="5473875" y="4438725"/>
            <a:ext cx="1781700" cy="351600"/>
          </a:xfrm>
          <a:prstGeom prst="rect">
            <a:avLst/>
          </a:prstGeom>
          <a:noFill/>
          <a:ln>
            <a:noFill/>
          </a:ln>
        </p:spPr>
        <p:txBody>
          <a:bodyPr anchorCtr="0" anchor="t" bIns="0" lIns="0" spcFirstLastPara="1" rIns="0" wrap="square" tIns="43175">
            <a:spAutoFit/>
          </a:bodyPr>
          <a:lstStyle/>
          <a:p>
            <a:pPr indent="0" lvl="0" marL="0" marR="0" rtl="0" algn="l">
              <a:lnSpc>
                <a:spcPct val="118698"/>
              </a:lnSpc>
              <a:spcBef>
                <a:spcPts val="0"/>
              </a:spcBef>
              <a:spcAft>
                <a:spcPts val="0"/>
              </a:spcAft>
              <a:buClr>
                <a:srgbClr val="000000"/>
              </a:buClr>
              <a:buSzPts val="2000"/>
              <a:buFont typeface="Arial"/>
              <a:buNone/>
            </a:pPr>
            <a:r>
              <a:rPr b="0" i="0" lang="en" sz="2000" u="none" cap="none" strike="noStrike">
                <a:solidFill>
                  <a:srgbClr val="FFFFFF"/>
                </a:solidFill>
                <a:latin typeface="Arial"/>
                <a:ea typeface="Arial"/>
                <a:cs typeface="Arial"/>
                <a:sym typeface="Arial"/>
              </a:rPr>
              <a:t>Shinjinee Maiti</a:t>
            </a:r>
            <a:endParaRPr b="0" i="0" sz="2000" u="none" cap="none" strike="noStrike">
              <a:solidFill>
                <a:srgbClr val="000000"/>
              </a:solidFill>
              <a:latin typeface="Arial"/>
              <a:ea typeface="Arial"/>
              <a:cs typeface="Arial"/>
              <a:sym typeface="Arial"/>
            </a:endParaRPr>
          </a:p>
        </p:txBody>
      </p:sp>
      <p:pic>
        <p:nvPicPr>
          <p:cNvPr id="112" name="Google Shape;112;p20"/>
          <p:cNvPicPr preferRelativeResize="0"/>
          <p:nvPr/>
        </p:nvPicPr>
        <p:blipFill rotWithShape="1">
          <a:blip r:embed="rId4">
            <a:alphaModFix/>
          </a:blip>
          <a:srcRect b="0" l="0" r="0" t="0"/>
          <a:stretch/>
        </p:blipFill>
        <p:spPr>
          <a:xfrm>
            <a:off x="622925" y="1277250"/>
            <a:ext cx="2970551" cy="2970551"/>
          </a:xfrm>
          <a:prstGeom prst="rect">
            <a:avLst/>
          </a:prstGeom>
          <a:noFill/>
          <a:ln>
            <a:noFill/>
          </a:ln>
        </p:spPr>
      </p:pic>
      <p:sp>
        <p:nvSpPr>
          <p:cNvPr id="113" name="Google Shape;113;p20"/>
          <p:cNvSpPr txBox="1"/>
          <p:nvPr/>
        </p:nvSpPr>
        <p:spPr>
          <a:xfrm>
            <a:off x="870150" y="4313325"/>
            <a:ext cx="2313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FFFFFF"/>
                </a:solidFill>
                <a:latin typeface="Arial"/>
                <a:ea typeface="Arial"/>
                <a:cs typeface="Arial"/>
                <a:sym typeface="Arial"/>
              </a:rPr>
              <a:t>Aarsh Chaube</a:t>
            </a:r>
            <a:endParaRPr b="0" i="0" sz="1900" u="none" cap="none" strike="noStrike">
              <a:solidFill>
                <a:srgbClr val="FFFFFF"/>
              </a:solidFill>
              <a:latin typeface="Arial"/>
              <a:ea typeface="Arial"/>
              <a:cs typeface="Arial"/>
              <a:sym typeface="Arial"/>
            </a:endParaRPr>
          </a:p>
        </p:txBody>
      </p:sp>
      <p:pic>
        <p:nvPicPr>
          <p:cNvPr id="114" name="Google Shape;114;p20"/>
          <p:cNvPicPr preferRelativeResize="0"/>
          <p:nvPr/>
        </p:nvPicPr>
        <p:blipFill>
          <a:blip r:embed="rId5">
            <a:alphaModFix/>
          </a:blip>
          <a:stretch>
            <a:fillRect/>
          </a:stretch>
        </p:blipFill>
        <p:spPr>
          <a:xfrm>
            <a:off x="5473875" y="99667"/>
            <a:ext cx="1005075" cy="1030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nvSpPr>
        <p:spPr>
          <a:xfrm>
            <a:off x="808505" y="1618425"/>
            <a:ext cx="2377200" cy="1902300"/>
          </a:xfrm>
          <a:prstGeom prst="rect">
            <a:avLst/>
          </a:prstGeom>
          <a:noFill/>
          <a:ln>
            <a:noFill/>
          </a:ln>
        </p:spPr>
        <p:txBody>
          <a:bodyPr anchorCtr="0" anchor="t" bIns="0" lIns="0" spcFirstLastPara="1" rIns="0" wrap="square" tIns="35250">
            <a:spAutoFit/>
          </a:bodyPr>
          <a:lstStyle/>
          <a:p>
            <a:pPr indent="0" lvl="0" marL="12700" marR="0" rtl="0" algn="l">
              <a:lnSpc>
                <a:spcPct val="118443"/>
              </a:lnSpc>
              <a:spcBef>
                <a:spcPts val="0"/>
              </a:spcBef>
              <a:spcAft>
                <a:spcPts val="0"/>
              </a:spcAft>
              <a:buClr>
                <a:srgbClr val="000000"/>
              </a:buClr>
              <a:buSzPts val="3600"/>
              <a:buFont typeface="Arial"/>
              <a:buNone/>
            </a:pPr>
            <a:r>
              <a:rPr b="0" i="0" lang="en" sz="3600" u="sng" cap="none" strike="noStrike">
                <a:solidFill>
                  <a:srgbClr val="FFFFFF"/>
                </a:solidFill>
                <a:latin typeface="Times"/>
                <a:ea typeface="Times"/>
                <a:cs typeface="Times"/>
                <a:sym typeface="Times"/>
              </a:rPr>
              <a:t>Topics for  This</a:t>
            </a:r>
            <a:endParaRPr b="0" i="0" sz="3600" u="sng" cap="none" strike="noStrike">
              <a:solidFill>
                <a:srgbClr val="000000"/>
              </a:solidFill>
              <a:latin typeface="Times"/>
              <a:ea typeface="Times"/>
              <a:cs typeface="Times"/>
              <a:sym typeface="Times"/>
            </a:endParaRPr>
          </a:p>
          <a:p>
            <a:pPr indent="0" lvl="0" marL="12700" marR="0" rtl="0" algn="l">
              <a:lnSpc>
                <a:spcPct val="114790"/>
              </a:lnSpc>
              <a:spcBef>
                <a:spcPts val="0"/>
              </a:spcBef>
              <a:spcAft>
                <a:spcPts val="0"/>
              </a:spcAft>
              <a:buClr>
                <a:srgbClr val="000000"/>
              </a:buClr>
              <a:buSzPts val="3600"/>
              <a:buFont typeface="Arial"/>
              <a:buNone/>
            </a:pPr>
            <a:r>
              <a:rPr b="0" i="0" lang="en" sz="3600" u="sng" cap="none" strike="noStrike">
                <a:solidFill>
                  <a:srgbClr val="FFFFFF"/>
                </a:solidFill>
                <a:latin typeface="Times"/>
                <a:ea typeface="Times"/>
                <a:cs typeface="Times"/>
                <a:sym typeface="Times"/>
              </a:rPr>
              <a:t>Session</a:t>
            </a:r>
            <a:endParaRPr b="0" i="0" sz="3600" u="sng" cap="none" strike="noStrike">
              <a:solidFill>
                <a:srgbClr val="000000"/>
              </a:solidFill>
              <a:latin typeface="Times"/>
              <a:ea typeface="Times"/>
              <a:cs typeface="Times"/>
              <a:sym typeface="Times"/>
            </a:endParaRPr>
          </a:p>
        </p:txBody>
      </p:sp>
      <p:sp>
        <p:nvSpPr>
          <p:cNvPr id="120" name="Google Shape;120;p21"/>
          <p:cNvSpPr txBox="1"/>
          <p:nvPr>
            <p:ph type="title"/>
          </p:nvPr>
        </p:nvSpPr>
        <p:spPr>
          <a:xfrm>
            <a:off x="4565650" y="512279"/>
            <a:ext cx="2384700" cy="1093500"/>
          </a:xfrm>
          <a:prstGeom prst="rect">
            <a:avLst/>
          </a:prstGeom>
          <a:noFill/>
          <a:ln>
            <a:noFill/>
          </a:ln>
        </p:spPr>
        <p:txBody>
          <a:bodyPr anchorCtr="0" anchor="t" bIns="0" lIns="0" spcFirstLastPara="1" rIns="0" wrap="square" tIns="69225">
            <a:spAutoFit/>
          </a:bodyPr>
          <a:lstStyle/>
          <a:p>
            <a:pPr indent="0" lvl="0" marL="12700" rtl="0" algn="l">
              <a:lnSpc>
                <a:spcPct val="100000"/>
              </a:lnSpc>
              <a:spcBef>
                <a:spcPts val="500"/>
              </a:spcBef>
              <a:spcAft>
                <a:spcPts val="0"/>
              </a:spcAft>
              <a:buSzPts val="700"/>
              <a:buNone/>
            </a:pPr>
            <a:r>
              <a:rPr lang="en" sz="1400">
                <a:solidFill>
                  <a:srgbClr val="AA81D8"/>
                </a:solidFill>
              </a:rPr>
              <a:t>Overview of ANNs</a:t>
            </a:r>
            <a:endParaRPr sz="1400">
              <a:solidFill>
                <a:srgbClr val="AA81D8"/>
              </a:solidFill>
            </a:endParaRPr>
          </a:p>
          <a:p>
            <a:pPr indent="0" lvl="0" marL="12700" rtl="0" algn="l">
              <a:lnSpc>
                <a:spcPct val="100000"/>
              </a:lnSpc>
              <a:spcBef>
                <a:spcPts val="500"/>
              </a:spcBef>
              <a:spcAft>
                <a:spcPts val="0"/>
              </a:spcAft>
              <a:buSzPts val="700"/>
              <a:buNone/>
            </a:pPr>
            <a:r>
              <a:rPr lang="en" sz="1200">
                <a:solidFill>
                  <a:srgbClr val="DCDDDE"/>
                </a:solidFill>
              </a:rPr>
              <a:t>Terms and notation</a:t>
            </a:r>
            <a:endParaRPr sz="1400">
              <a:solidFill>
                <a:srgbClr val="AA81D8"/>
              </a:solidFill>
            </a:endParaRPr>
          </a:p>
          <a:p>
            <a:pPr indent="0" lvl="0" marL="12700" rtl="0" algn="l">
              <a:lnSpc>
                <a:spcPct val="100000"/>
              </a:lnSpc>
              <a:spcBef>
                <a:spcPts val="500"/>
              </a:spcBef>
              <a:spcAft>
                <a:spcPts val="0"/>
              </a:spcAft>
              <a:buSzPts val="700"/>
              <a:buNone/>
            </a:pPr>
            <a:r>
              <a:t/>
            </a:r>
            <a:endParaRPr sz="1400">
              <a:solidFill>
                <a:srgbClr val="AA81D8"/>
              </a:solidFill>
            </a:endParaRPr>
          </a:p>
          <a:p>
            <a:pPr indent="0" lvl="0" marL="12700" rtl="0" algn="l">
              <a:lnSpc>
                <a:spcPct val="100000"/>
              </a:lnSpc>
              <a:spcBef>
                <a:spcPts val="500"/>
              </a:spcBef>
              <a:spcAft>
                <a:spcPts val="0"/>
              </a:spcAft>
              <a:buSzPts val="700"/>
              <a:buNone/>
            </a:pPr>
            <a:r>
              <a:t/>
            </a:r>
            <a:endParaRPr sz="1400">
              <a:solidFill>
                <a:srgbClr val="AA81D8"/>
              </a:solidFill>
            </a:endParaRPr>
          </a:p>
        </p:txBody>
      </p:sp>
      <p:sp>
        <p:nvSpPr>
          <p:cNvPr id="121" name="Google Shape;121;p21"/>
          <p:cNvSpPr txBox="1"/>
          <p:nvPr/>
        </p:nvSpPr>
        <p:spPr>
          <a:xfrm>
            <a:off x="4565650" y="1396725"/>
            <a:ext cx="1796100" cy="221700"/>
          </a:xfrm>
          <a:prstGeom prst="rect">
            <a:avLst/>
          </a:prstGeom>
          <a:noFill/>
          <a:ln>
            <a:noFill/>
          </a:ln>
        </p:spPr>
        <p:txBody>
          <a:bodyPr anchorCtr="0" anchor="t" bIns="0" lIns="0" spcFirstLastPara="1" rIns="0" wrap="square" tIns="6025">
            <a:sp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AA81D8"/>
                </a:solidFill>
                <a:latin typeface="Arial"/>
                <a:ea typeface="Arial"/>
                <a:cs typeface="Arial"/>
                <a:sym typeface="Arial"/>
              </a:rPr>
              <a:t>Forward Propagation</a:t>
            </a:r>
            <a:endParaRPr b="0" i="0" sz="1300" u="none" cap="none" strike="noStrike">
              <a:solidFill>
                <a:srgbClr val="000000"/>
              </a:solidFill>
              <a:latin typeface="Verdana"/>
              <a:ea typeface="Verdana"/>
              <a:cs typeface="Verdana"/>
              <a:sym typeface="Verdana"/>
            </a:endParaRPr>
          </a:p>
        </p:txBody>
      </p:sp>
      <p:sp>
        <p:nvSpPr>
          <p:cNvPr id="122" name="Google Shape;122;p21"/>
          <p:cNvSpPr txBox="1"/>
          <p:nvPr/>
        </p:nvSpPr>
        <p:spPr>
          <a:xfrm>
            <a:off x="4565650" y="1735173"/>
            <a:ext cx="3541800" cy="2966700"/>
          </a:xfrm>
          <a:prstGeom prst="rect">
            <a:avLst/>
          </a:prstGeom>
          <a:noFill/>
          <a:ln>
            <a:noFill/>
          </a:ln>
        </p:spPr>
        <p:txBody>
          <a:bodyPr anchorCtr="0" anchor="t" bIns="0" lIns="0" spcFirstLastPara="1" rIns="0" wrap="square" tIns="8575">
            <a:spAutoFit/>
          </a:bodyPr>
          <a:lstStyle/>
          <a:p>
            <a:pPr indent="0" lvl="0" marL="12700" marR="0" rtl="0" algn="l">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Arial"/>
                <a:ea typeface="Arial"/>
                <a:cs typeface="Arial"/>
                <a:sym typeface="Arial"/>
              </a:rPr>
              <a:t>Explanation and equations</a:t>
            </a:r>
            <a:endParaRPr b="0" i="0" sz="12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AA81D8"/>
                </a:solidFill>
                <a:latin typeface="Arial"/>
                <a:ea typeface="Arial"/>
                <a:cs typeface="Arial"/>
                <a:sym typeface="Arial"/>
              </a:rPr>
              <a:t>Why we use activation functions</a:t>
            </a:r>
            <a:endParaRPr b="0" i="0" sz="1300" u="none" cap="none" strike="noStrike">
              <a:solidFill>
                <a:srgbClr val="000000"/>
              </a:solidFill>
              <a:latin typeface="Verdana"/>
              <a:ea typeface="Verdana"/>
              <a:cs typeface="Verdana"/>
              <a:sym typeface="Verdana"/>
            </a:endParaRPr>
          </a:p>
          <a:p>
            <a:pPr indent="0" lvl="0" marL="12700" marR="0" rtl="0" algn="l">
              <a:lnSpc>
                <a:spcPct val="100000"/>
              </a:lnSpc>
              <a:spcBef>
                <a:spcPts val="1000"/>
              </a:spcBef>
              <a:spcAft>
                <a:spcPts val="0"/>
              </a:spcAft>
              <a:buClr>
                <a:srgbClr val="000000"/>
              </a:buClr>
              <a:buSzPts val="1300"/>
              <a:buFont typeface="Arial"/>
              <a:buNone/>
            </a:pPr>
            <a:r>
              <a:rPr b="0" i="0" lang="en" sz="1300" u="none" cap="none" strike="noStrike">
                <a:solidFill>
                  <a:srgbClr val="FFFFFF"/>
                </a:solidFill>
                <a:latin typeface="Arial"/>
                <a:ea typeface="Arial"/>
                <a:cs typeface="Arial"/>
                <a:sym typeface="Arial"/>
              </a:rPr>
              <a:t>Reason for opting non-linearity</a:t>
            </a:r>
            <a:endParaRPr b="0" i="0" sz="12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chemeClr val="dk1"/>
              </a:buClr>
              <a:buSzPts val="1400"/>
              <a:buFont typeface="Arial"/>
              <a:buNone/>
            </a:pPr>
            <a:r>
              <a:rPr b="0" i="0" lang="en" sz="1400" u="none" cap="none" strike="noStrike">
                <a:solidFill>
                  <a:srgbClr val="AA81D8"/>
                </a:solidFill>
                <a:latin typeface="Arial"/>
                <a:ea typeface="Arial"/>
                <a:cs typeface="Arial"/>
                <a:sym typeface="Arial"/>
              </a:rPr>
              <a:t>Backpropagation</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1000"/>
              </a:spcBef>
              <a:spcAft>
                <a:spcPts val="0"/>
              </a:spcAft>
              <a:buClr>
                <a:srgbClr val="000000"/>
              </a:buClr>
              <a:buSzPts val="1300"/>
              <a:buFont typeface="Arial"/>
              <a:buNone/>
            </a:pPr>
            <a:r>
              <a:rPr b="0" i="0" lang="en" sz="1300" u="none" cap="none" strike="noStrike">
                <a:solidFill>
                  <a:srgbClr val="FFFFFF"/>
                </a:solidFill>
                <a:latin typeface="Arial"/>
                <a:ea typeface="Arial"/>
                <a:cs typeface="Arial"/>
                <a:sym typeface="Arial"/>
              </a:rPr>
              <a:t>Explanation and equations</a:t>
            </a:r>
            <a:endParaRPr b="0" i="0" sz="12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1100"/>
              </a:spcBef>
              <a:spcAft>
                <a:spcPts val="0"/>
              </a:spcAft>
              <a:buClr>
                <a:schemeClr val="dk1"/>
              </a:buClr>
              <a:buSzPts val="1400"/>
              <a:buFont typeface="Arial"/>
              <a:buNone/>
            </a:pPr>
            <a:r>
              <a:rPr b="0" i="0" lang="en" sz="1400" u="none" cap="none" strike="noStrike">
                <a:solidFill>
                  <a:srgbClr val="AA81D8"/>
                </a:solidFill>
                <a:latin typeface="Arial"/>
                <a:ea typeface="Arial"/>
                <a:cs typeface="Arial"/>
                <a:sym typeface="Arial"/>
              </a:rPr>
              <a:t>Hands on session</a:t>
            </a:r>
            <a:endParaRPr b="0" i="0" sz="1400" u="none" cap="none" strike="noStrike">
              <a:solidFill>
                <a:schemeClr val="dk1"/>
              </a:solidFill>
              <a:latin typeface="Arial"/>
              <a:ea typeface="Arial"/>
              <a:cs typeface="Arial"/>
              <a:sym typeface="Arial"/>
            </a:endParaRPr>
          </a:p>
          <a:p>
            <a:pPr indent="0" lvl="0" marL="12700" marR="0" rtl="0" algn="l">
              <a:lnSpc>
                <a:spcPct val="100000"/>
              </a:lnSpc>
              <a:spcBef>
                <a:spcPts val="1000"/>
              </a:spcBef>
              <a:spcAft>
                <a:spcPts val="0"/>
              </a:spcAft>
              <a:buClr>
                <a:srgbClr val="000000"/>
              </a:buClr>
              <a:buSzPts val="1300"/>
              <a:buFont typeface="Arial"/>
              <a:buNone/>
            </a:pPr>
            <a:r>
              <a:rPr b="0" i="0" lang="en" sz="1300" u="none" cap="none" strike="noStrike">
                <a:solidFill>
                  <a:srgbClr val="FFFFFF"/>
                </a:solidFill>
                <a:latin typeface="Arial"/>
                <a:ea typeface="Arial"/>
                <a:cs typeface="Arial"/>
                <a:sym typeface="Arial"/>
              </a:rPr>
              <a:t>Studying a pre-prepared Colab notebook</a:t>
            </a:r>
            <a:endParaRPr b="0" i="0" sz="1200" u="none" cap="none" strike="noStrike">
              <a:solidFill>
                <a:srgbClr val="000000"/>
              </a:solidFill>
              <a:latin typeface="Trebuchet MS"/>
              <a:ea typeface="Trebuchet MS"/>
              <a:cs typeface="Trebuchet MS"/>
              <a:sym typeface="Trebuchet MS"/>
            </a:endParaRPr>
          </a:p>
        </p:txBody>
      </p:sp>
      <p:pic>
        <p:nvPicPr>
          <p:cNvPr id="123" name="Google Shape;123;p21"/>
          <p:cNvPicPr preferRelativeResize="0"/>
          <p:nvPr/>
        </p:nvPicPr>
        <p:blipFill rotWithShape="1">
          <a:blip r:embed="rId3">
            <a:alphaModFix/>
          </a:blip>
          <a:srcRect b="0" l="0" r="0" t="0"/>
          <a:stretch/>
        </p:blipFill>
        <p:spPr>
          <a:xfrm>
            <a:off x="6831723" y="146695"/>
            <a:ext cx="2027408" cy="18246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p:nvPr/>
        </p:nvSpPr>
        <p:spPr>
          <a:xfrm>
            <a:off x="4241501" y="2446075"/>
            <a:ext cx="4902600" cy="2680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j</a:t>
            </a:r>
            <a:endParaRPr b="0" i="0" sz="900" u="none" cap="none" strike="noStrike">
              <a:solidFill>
                <a:srgbClr val="000000"/>
              </a:solidFill>
              <a:latin typeface="Arial"/>
              <a:ea typeface="Arial"/>
              <a:cs typeface="Arial"/>
              <a:sym typeface="Arial"/>
            </a:endParaRPr>
          </a:p>
        </p:txBody>
      </p:sp>
      <p:sp>
        <p:nvSpPr>
          <p:cNvPr id="129" name="Google Shape;129;p22"/>
          <p:cNvSpPr txBox="1"/>
          <p:nvPr>
            <p:ph type="title"/>
          </p:nvPr>
        </p:nvSpPr>
        <p:spPr>
          <a:xfrm>
            <a:off x="298450" y="307500"/>
            <a:ext cx="5016000" cy="530100"/>
          </a:xfrm>
          <a:prstGeom prst="rect">
            <a:avLst/>
          </a:prstGeom>
          <a:noFill/>
          <a:ln>
            <a:noFill/>
          </a:ln>
        </p:spPr>
        <p:txBody>
          <a:bodyPr anchorCtr="0" anchor="t" bIns="0" lIns="0" spcFirstLastPara="1" rIns="0" wrap="square" tIns="6675">
            <a:spAutoFit/>
          </a:bodyPr>
          <a:lstStyle/>
          <a:p>
            <a:pPr indent="0" lvl="0" marL="12700" rtl="0" algn="l">
              <a:lnSpc>
                <a:spcPct val="100000"/>
              </a:lnSpc>
              <a:spcBef>
                <a:spcPts val="0"/>
              </a:spcBef>
              <a:spcAft>
                <a:spcPts val="0"/>
              </a:spcAft>
              <a:buSzPts val="700"/>
              <a:buNone/>
            </a:pPr>
            <a:r>
              <a:rPr lang="en" sz="3400" u="sng">
                <a:latin typeface="Times"/>
                <a:ea typeface="Times"/>
                <a:cs typeface="Times"/>
                <a:sym typeface="Times"/>
              </a:rPr>
              <a:t>Artificial Neural Network</a:t>
            </a:r>
            <a:r>
              <a:rPr lang="en" sz="3400"/>
              <a:t>s</a:t>
            </a:r>
            <a:endParaRPr sz="3400"/>
          </a:p>
        </p:txBody>
      </p:sp>
      <p:pic>
        <p:nvPicPr>
          <p:cNvPr id="130" name="Google Shape;130;p22"/>
          <p:cNvPicPr preferRelativeResize="0"/>
          <p:nvPr/>
        </p:nvPicPr>
        <p:blipFill rotWithShape="1">
          <a:blip r:embed="rId4">
            <a:alphaModFix amt="95000"/>
          </a:blip>
          <a:srcRect b="7518" l="0" r="1874" t="0"/>
          <a:stretch/>
        </p:blipFill>
        <p:spPr>
          <a:xfrm>
            <a:off x="298450" y="906975"/>
            <a:ext cx="4980400" cy="3707274"/>
          </a:xfrm>
          <a:prstGeom prst="rect">
            <a:avLst/>
          </a:prstGeom>
          <a:noFill/>
          <a:ln>
            <a:noFill/>
          </a:ln>
        </p:spPr>
      </p:pic>
      <p:sp>
        <p:nvSpPr>
          <p:cNvPr id="131" name="Google Shape;131;p22"/>
          <p:cNvSpPr txBox="1"/>
          <p:nvPr>
            <p:ph type="title"/>
          </p:nvPr>
        </p:nvSpPr>
        <p:spPr>
          <a:xfrm>
            <a:off x="5979475" y="906975"/>
            <a:ext cx="2629800" cy="1946100"/>
          </a:xfrm>
          <a:prstGeom prst="rect">
            <a:avLst/>
          </a:prstGeom>
          <a:noFill/>
          <a:ln>
            <a:noFill/>
          </a:ln>
        </p:spPr>
        <p:txBody>
          <a:bodyPr anchorCtr="0" anchor="t" bIns="0" lIns="0" spcFirstLastPara="1" rIns="0" wrap="square" tIns="6675">
            <a:spAutoFit/>
          </a:bodyPr>
          <a:lstStyle/>
          <a:p>
            <a:pPr indent="0" lvl="0" marL="12700" rtl="0" algn="l">
              <a:lnSpc>
                <a:spcPct val="100000"/>
              </a:lnSpc>
              <a:spcBef>
                <a:spcPts val="0"/>
              </a:spcBef>
              <a:spcAft>
                <a:spcPts val="0"/>
              </a:spcAft>
              <a:buSzPts val="700"/>
              <a:buNone/>
            </a:pPr>
            <a:r>
              <a:rPr lang="en" sz="1800"/>
              <a:t>Input layer: X neurons</a:t>
            </a:r>
            <a:endParaRPr sz="1800"/>
          </a:p>
          <a:p>
            <a:pPr indent="0" lvl="0" marL="0" rtl="0" algn="l">
              <a:lnSpc>
                <a:spcPct val="100000"/>
              </a:lnSpc>
              <a:spcBef>
                <a:spcPts val="0"/>
              </a:spcBef>
              <a:spcAft>
                <a:spcPts val="0"/>
              </a:spcAft>
              <a:buSzPts val="700"/>
              <a:buNone/>
            </a:pPr>
            <a:r>
              <a:rPr lang="en" sz="1800"/>
              <a:t>Hidden layers: n</a:t>
            </a:r>
            <a:r>
              <a:rPr baseline="30000" lang="en" sz="1800"/>
              <a:t>[l] </a:t>
            </a:r>
            <a:r>
              <a:rPr lang="en" sz="1800"/>
              <a:t>neurons</a:t>
            </a:r>
            <a:endParaRPr sz="1800"/>
          </a:p>
          <a:p>
            <a:pPr indent="0" lvl="0" marL="12700" rtl="0" algn="l">
              <a:lnSpc>
                <a:spcPct val="100000"/>
              </a:lnSpc>
              <a:spcBef>
                <a:spcPts val="0"/>
              </a:spcBef>
              <a:spcAft>
                <a:spcPts val="0"/>
              </a:spcAft>
              <a:buSzPts val="700"/>
              <a:buNone/>
            </a:pPr>
            <a:r>
              <a:rPr lang="en" sz="1800"/>
              <a:t>Output layer: Y neurons</a:t>
            </a:r>
            <a:endParaRPr sz="1800"/>
          </a:p>
          <a:p>
            <a:pPr indent="0" lvl="0" marL="12700" rtl="0" algn="l">
              <a:lnSpc>
                <a:spcPct val="100000"/>
              </a:lnSpc>
              <a:spcBef>
                <a:spcPts val="0"/>
              </a:spcBef>
              <a:spcAft>
                <a:spcPts val="0"/>
              </a:spcAft>
              <a:buSzPts val="700"/>
              <a:buNone/>
            </a:pPr>
            <a:r>
              <a:t/>
            </a:r>
            <a:endParaRPr sz="1800"/>
          </a:p>
          <a:p>
            <a:pPr indent="0" lvl="0" marL="0" rtl="0" algn="l">
              <a:lnSpc>
                <a:spcPct val="100000"/>
              </a:lnSpc>
              <a:spcBef>
                <a:spcPts val="0"/>
              </a:spcBef>
              <a:spcAft>
                <a:spcPts val="0"/>
              </a:spcAft>
              <a:buSzPts val="700"/>
              <a:buNone/>
            </a:pPr>
            <a:r>
              <a:rPr lang="en" sz="1800"/>
              <a:t>Weights: n</a:t>
            </a:r>
            <a:r>
              <a:rPr baseline="30000" lang="en" sz="1800"/>
              <a:t>[l-1]</a:t>
            </a:r>
            <a:r>
              <a:rPr lang="en" sz="1800"/>
              <a:t> × n</a:t>
            </a:r>
            <a:r>
              <a:rPr baseline="30000" lang="en" sz="1800"/>
              <a:t>[l]</a:t>
            </a:r>
            <a:endParaRPr baseline="30000" sz="1800"/>
          </a:p>
          <a:p>
            <a:pPr indent="0" lvl="0" marL="0" rtl="0" algn="l">
              <a:lnSpc>
                <a:spcPct val="100000"/>
              </a:lnSpc>
              <a:spcBef>
                <a:spcPts val="0"/>
              </a:spcBef>
              <a:spcAft>
                <a:spcPts val="0"/>
              </a:spcAft>
              <a:buSzPts val="700"/>
              <a:buNone/>
            </a:pPr>
            <a:r>
              <a:rPr lang="en" sz="1800"/>
              <a:t>Biases: n</a:t>
            </a:r>
            <a:r>
              <a:rPr baseline="30000" lang="en" sz="1800"/>
              <a:t>[l] </a:t>
            </a:r>
            <a:r>
              <a:rPr lang="en" sz="1800"/>
              <a:t>× 1</a:t>
            </a:r>
            <a:endParaRPr sz="1800"/>
          </a:p>
          <a:p>
            <a:pPr indent="0" lvl="0" marL="0" rtl="0" algn="l">
              <a:lnSpc>
                <a:spcPct val="100000"/>
              </a:lnSpc>
              <a:spcBef>
                <a:spcPts val="0"/>
              </a:spcBef>
              <a:spcAft>
                <a:spcPts val="0"/>
              </a:spcAft>
              <a:buSzPts val="700"/>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p:nvPr/>
        </p:nvSpPr>
        <p:spPr>
          <a:xfrm>
            <a:off x="2454100" y="2768000"/>
            <a:ext cx="6690000" cy="2375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 name="Google Shape;137;p23"/>
          <p:cNvSpPr txBox="1"/>
          <p:nvPr>
            <p:ph type="title"/>
          </p:nvPr>
        </p:nvSpPr>
        <p:spPr>
          <a:xfrm>
            <a:off x="328600" y="229875"/>
            <a:ext cx="3369000" cy="530100"/>
          </a:xfrm>
          <a:prstGeom prst="rect">
            <a:avLst/>
          </a:prstGeom>
          <a:noFill/>
          <a:ln>
            <a:noFill/>
          </a:ln>
        </p:spPr>
        <p:txBody>
          <a:bodyPr anchorCtr="0" anchor="t" bIns="0" lIns="0" spcFirstLastPara="1" rIns="0" wrap="square" tIns="6675">
            <a:spAutoFit/>
          </a:bodyPr>
          <a:lstStyle/>
          <a:p>
            <a:pPr indent="0" lvl="0" marL="0" rtl="0" algn="l">
              <a:lnSpc>
                <a:spcPct val="100000"/>
              </a:lnSpc>
              <a:spcBef>
                <a:spcPts val="0"/>
              </a:spcBef>
              <a:spcAft>
                <a:spcPts val="0"/>
              </a:spcAft>
              <a:buSzPts val="700"/>
              <a:buNone/>
            </a:pPr>
            <a:r>
              <a:rPr lang="en" sz="3400" u="sng">
                <a:latin typeface="Times"/>
                <a:ea typeface="Times"/>
                <a:cs typeface="Times"/>
                <a:sym typeface="Times"/>
              </a:rPr>
              <a:t>Some notations</a:t>
            </a:r>
            <a:r>
              <a:rPr lang="en" sz="3400"/>
              <a:t>:</a:t>
            </a:r>
            <a:endParaRPr sz="3400"/>
          </a:p>
        </p:txBody>
      </p:sp>
      <p:pic>
        <p:nvPicPr>
          <p:cNvPr id="138" name="Google Shape;138;p23"/>
          <p:cNvPicPr preferRelativeResize="0"/>
          <p:nvPr/>
        </p:nvPicPr>
        <p:blipFill rotWithShape="1">
          <a:blip r:embed="rId4">
            <a:alphaModFix/>
          </a:blip>
          <a:srcRect b="0" l="0" r="0" t="0"/>
          <a:stretch/>
        </p:blipFill>
        <p:spPr>
          <a:xfrm>
            <a:off x="913925" y="1006250"/>
            <a:ext cx="596350" cy="437940"/>
          </a:xfrm>
          <a:prstGeom prst="rect">
            <a:avLst/>
          </a:prstGeom>
          <a:noFill/>
          <a:ln>
            <a:noFill/>
          </a:ln>
        </p:spPr>
      </p:pic>
      <p:pic>
        <p:nvPicPr>
          <p:cNvPr id="139" name="Google Shape;139;p23"/>
          <p:cNvPicPr preferRelativeResize="0"/>
          <p:nvPr/>
        </p:nvPicPr>
        <p:blipFill rotWithShape="1">
          <a:blip r:embed="rId5">
            <a:alphaModFix/>
          </a:blip>
          <a:srcRect b="0" l="0" r="0" t="0"/>
          <a:stretch/>
        </p:blipFill>
        <p:spPr>
          <a:xfrm>
            <a:off x="953525" y="2299588"/>
            <a:ext cx="517146" cy="437950"/>
          </a:xfrm>
          <a:prstGeom prst="rect">
            <a:avLst/>
          </a:prstGeom>
          <a:noFill/>
          <a:ln>
            <a:noFill/>
          </a:ln>
        </p:spPr>
      </p:pic>
      <p:pic>
        <p:nvPicPr>
          <p:cNvPr id="140" name="Google Shape;140;p23"/>
          <p:cNvPicPr preferRelativeResize="0"/>
          <p:nvPr/>
        </p:nvPicPr>
        <p:blipFill rotWithShape="1">
          <a:blip r:embed="rId6">
            <a:alphaModFix/>
          </a:blip>
          <a:srcRect b="0" l="0" r="0" t="0"/>
          <a:stretch/>
        </p:blipFill>
        <p:spPr>
          <a:xfrm>
            <a:off x="933213" y="3592924"/>
            <a:ext cx="557764" cy="366800"/>
          </a:xfrm>
          <a:prstGeom prst="rect">
            <a:avLst/>
          </a:prstGeom>
          <a:noFill/>
          <a:ln>
            <a:noFill/>
          </a:ln>
        </p:spPr>
      </p:pic>
      <p:pic>
        <p:nvPicPr>
          <p:cNvPr id="141" name="Google Shape;141;p23"/>
          <p:cNvPicPr preferRelativeResize="0"/>
          <p:nvPr/>
        </p:nvPicPr>
        <p:blipFill rotWithShape="1">
          <a:blip r:embed="rId7">
            <a:alphaModFix/>
          </a:blip>
          <a:srcRect b="0" l="0" r="0" t="0"/>
          <a:stretch/>
        </p:blipFill>
        <p:spPr>
          <a:xfrm>
            <a:off x="4571999" y="983062"/>
            <a:ext cx="417325" cy="484323"/>
          </a:xfrm>
          <a:prstGeom prst="rect">
            <a:avLst/>
          </a:prstGeom>
          <a:noFill/>
          <a:ln>
            <a:noFill/>
          </a:ln>
        </p:spPr>
      </p:pic>
      <p:pic>
        <p:nvPicPr>
          <p:cNvPr id="142" name="Google Shape;142;p23"/>
          <p:cNvPicPr preferRelativeResize="0"/>
          <p:nvPr/>
        </p:nvPicPr>
        <p:blipFill rotWithShape="1">
          <a:blip r:embed="rId8">
            <a:alphaModFix/>
          </a:blip>
          <a:srcRect b="0" l="0" r="0" t="0"/>
          <a:stretch/>
        </p:blipFill>
        <p:spPr>
          <a:xfrm>
            <a:off x="4572011" y="2351636"/>
            <a:ext cx="417325" cy="333855"/>
          </a:xfrm>
          <a:prstGeom prst="rect">
            <a:avLst/>
          </a:prstGeom>
          <a:noFill/>
          <a:ln>
            <a:noFill/>
          </a:ln>
        </p:spPr>
      </p:pic>
      <p:pic>
        <p:nvPicPr>
          <p:cNvPr id="143" name="Google Shape;143;p23"/>
          <p:cNvPicPr preferRelativeResize="0"/>
          <p:nvPr/>
        </p:nvPicPr>
        <p:blipFill rotWithShape="1">
          <a:blip r:embed="rId9">
            <a:alphaModFix/>
          </a:blip>
          <a:srcRect b="0" l="0" r="0" t="0"/>
          <a:stretch/>
        </p:blipFill>
        <p:spPr>
          <a:xfrm>
            <a:off x="7449338" y="983063"/>
            <a:ext cx="381288" cy="484325"/>
          </a:xfrm>
          <a:prstGeom prst="rect">
            <a:avLst/>
          </a:prstGeom>
          <a:noFill/>
          <a:ln>
            <a:noFill/>
          </a:ln>
        </p:spPr>
      </p:pic>
      <p:pic>
        <p:nvPicPr>
          <p:cNvPr id="144" name="Google Shape;144;p23"/>
          <p:cNvPicPr preferRelativeResize="0"/>
          <p:nvPr/>
        </p:nvPicPr>
        <p:blipFill rotWithShape="1">
          <a:blip r:embed="rId10">
            <a:alphaModFix/>
          </a:blip>
          <a:srcRect b="0" l="0" r="0" t="0"/>
          <a:stretch/>
        </p:blipFill>
        <p:spPr>
          <a:xfrm>
            <a:off x="7431324" y="2357013"/>
            <a:ext cx="417325" cy="323096"/>
          </a:xfrm>
          <a:prstGeom prst="rect">
            <a:avLst/>
          </a:prstGeom>
          <a:noFill/>
          <a:ln>
            <a:noFill/>
          </a:ln>
        </p:spPr>
      </p:pic>
      <p:sp>
        <p:nvSpPr>
          <p:cNvPr id="145" name="Google Shape;145;p23"/>
          <p:cNvSpPr txBox="1"/>
          <p:nvPr>
            <p:ph type="title"/>
          </p:nvPr>
        </p:nvSpPr>
        <p:spPr>
          <a:xfrm>
            <a:off x="328600" y="1571375"/>
            <a:ext cx="2370600" cy="437700"/>
          </a:xfrm>
          <a:prstGeom prst="rect">
            <a:avLst/>
          </a:prstGeom>
          <a:noFill/>
          <a:ln>
            <a:noFill/>
          </a:ln>
        </p:spPr>
        <p:txBody>
          <a:bodyPr anchorCtr="0" anchor="t" bIns="0" lIns="0" spcFirstLastPara="1" rIns="0" wrap="square" tIns="6675">
            <a:spAutoFit/>
          </a:bodyPr>
          <a:lstStyle/>
          <a:p>
            <a:pPr indent="0" lvl="0" marL="0" rtl="0" algn="l">
              <a:lnSpc>
                <a:spcPct val="100000"/>
              </a:lnSpc>
              <a:spcBef>
                <a:spcPts val="0"/>
              </a:spcBef>
              <a:spcAft>
                <a:spcPts val="0"/>
              </a:spcAft>
              <a:buSzPts val="700"/>
              <a:buNone/>
            </a:pPr>
            <a:r>
              <a:rPr lang="en" sz="1400"/>
              <a:t>Weight from neuron </a:t>
            </a:r>
            <a:r>
              <a:rPr i="1" lang="en" sz="1400"/>
              <a:t>n</a:t>
            </a:r>
            <a:r>
              <a:rPr lang="en" sz="1400"/>
              <a:t> of layer </a:t>
            </a:r>
            <a:r>
              <a:rPr i="1" lang="en" sz="1400"/>
              <a:t>(l-1)</a:t>
            </a:r>
            <a:r>
              <a:rPr lang="en" sz="1400"/>
              <a:t> to neuron </a:t>
            </a:r>
            <a:r>
              <a:rPr i="1" lang="en" sz="1400"/>
              <a:t>m</a:t>
            </a:r>
            <a:r>
              <a:rPr lang="en" sz="1400"/>
              <a:t> of layer </a:t>
            </a:r>
            <a:r>
              <a:rPr i="1" lang="en" sz="1400"/>
              <a:t>l</a:t>
            </a:r>
            <a:endParaRPr i="1" sz="1400"/>
          </a:p>
        </p:txBody>
      </p:sp>
      <p:sp>
        <p:nvSpPr>
          <p:cNvPr id="146" name="Google Shape;146;p23"/>
          <p:cNvSpPr txBox="1"/>
          <p:nvPr>
            <p:ph type="title"/>
          </p:nvPr>
        </p:nvSpPr>
        <p:spPr>
          <a:xfrm>
            <a:off x="328600" y="2879700"/>
            <a:ext cx="2432400" cy="437700"/>
          </a:xfrm>
          <a:prstGeom prst="rect">
            <a:avLst/>
          </a:prstGeom>
          <a:noFill/>
          <a:ln>
            <a:noFill/>
          </a:ln>
        </p:spPr>
        <p:txBody>
          <a:bodyPr anchorCtr="0" anchor="t" bIns="0" lIns="0" spcFirstLastPara="1" rIns="0" wrap="square" tIns="6675">
            <a:spAutoFit/>
          </a:bodyPr>
          <a:lstStyle/>
          <a:p>
            <a:pPr indent="0" lvl="0" marL="0" rtl="0" algn="l">
              <a:lnSpc>
                <a:spcPct val="100000"/>
              </a:lnSpc>
              <a:spcBef>
                <a:spcPts val="0"/>
              </a:spcBef>
              <a:spcAft>
                <a:spcPts val="0"/>
              </a:spcAft>
              <a:buSzPts val="700"/>
              <a:buNone/>
            </a:pPr>
            <a:r>
              <a:rPr lang="en" sz="1400"/>
              <a:t>Weights from neurons of layer </a:t>
            </a:r>
            <a:r>
              <a:rPr i="1" lang="en" sz="1400"/>
              <a:t>(l-1)</a:t>
            </a:r>
            <a:r>
              <a:rPr lang="en" sz="1400"/>
              <a:t> to neuron </a:t>
            </a:r>
            <a:r>
              <a:rPr i="1" lang="en" sz="1400"/>
              <a:t>m</a:t>
            </a:r>
            <a:r>
              <a:rPr lang="en" sz="1400"/>
              <a:t> of layer </a:t>
            </a:r>
            <a:r>
              <a:rPr i="1" lang="en" sz="1400"/>
              <a:t>l</a:t>
            </a:r>
            <a:endParaRPr i="1" sz="1400"/>
          </a:p>
        </p:txBody>
      </p:sp>
      <p:sp>
        <p:nvSpPr>
          <p:cNvPr id="147" name="Google Shape;147;p23"/>
          <p:cNvSpPr txBox="1"/>
          <p:nvPr>
            <p:ph type="title"/>
          </p:nvPr>
        </p:nvSpPr>
        <p:spPr>
          <a:xfrm>
            <a:off x="328600" y="4188025"/>
            <a:ext cx="2473800" cy="437700"/>
          </a:xfrm>
          <a:prstGeom prst="rect">
            <a:avLst/>
          </a:prstGeom>
          <a:noFill/>
          <a:ln>
            <a:noFill/>
          </a:ln>
        </p:spPr>
        <p:txBody>
          <a:bodyPr anchorCtr="0" anchor="t" bIns="0" lIns="0" spcFirstLastPara="1" rIns="0" wrap="square" tIns="6675">
            <a:spAutoFit/>
          </a:bodyPr>
          <a:lstStyle/>
          <a:p>
            <a:pPr indent="0" lvl="0" marL="0" rtl="0" algn="l">
              <a:lnSpc>
                <a:spcPct val="100000"/>
              </a:lnSpc>
              <a:spcBef>
                <a:spcPts val="0"/>
              </a:spcBef>
              <a:spcAft>
                <a:spcPts val="0"/>
              </a:spcAft>
              <a:buSzPts val="700"/>
              <a:buNone/>
            </a:pPr>
            <a:r>
              <a:rPr lang="en" sz="1400"/>
              <a:t>Weights from neurons of layer </a:t>
            </a:r>
            <a:r>
              <a:rPr i="1" lang="en" sz="1400"/>
              <a:t>(l-1)</a:t>
            </a:r>
            <a:r>
              <a:rPr lang="en" sz="1400"/>
              <a:t> to neurons of layer </a:t>
            </a:r>
            <a:r>
              <a:rPr i="1" lang="en" sz="1400"/>
              <a:t>l</a:t>
            </a:r>
            <a:endParaRPr i="1" sz="1400"/>
          </a:p>
        </p:txBody>
      </p:sp>
      <p:sp>
        <p:nvSpPr>
          <p:cNvPr id="148" name="Google Shape;148;p23"/>
          <p:cNvSpPr txBox="1"/>
          <p:nvPr>
            <p:ph type="title"/>
          </p:nvPr>
        </p:nvSpPr>
        <p:spPr>
          <a:xfrm>
            <a:off x="4015363" y="1571375"/>
            <a:ext cx="1530600" cy="222300"/>
          </a:xfrm>
          <a:prstGeom prst="rect">
            <a:avLst/>
          </a:prstGeom>
          <a:noFill/>
          <a:ln>
            <a:noFill/>
          </a:ln>
        </p:spPr>
        <p:txBody>
          <a:bodyPr anchorCtr="0" anchor="t" bIns="0" lIns="0" spcFirstLastPara="1" rIns="0" wrap="square" tIns="6675">
            <a:spAutoFit/>
          </a:bodyPr>
          <a:lstStyle/>
          <a:p>
            <a:pPr indent="0" lvl="0" marL="0" rtl="0" algn="l">
              <a:lnSpc>
                <a:spcPct val="100000"/>
              </a:lnSpc>
              <a:spcBef>
                <a:spcPts val="0"/>
              </a:spcBef>
              <a:spcAft>
                <a:spcPts val="0"/>
              </a:spcAft>
              <a:buSzPts val="700"/>
              <a:buNone/>
            </a:pPr>
            <a:r>
              <a:rPr lang="en" sz="1400"/>
              <a:t>Neuron </a:t>
            </a:r>
            <a:r>
              <a:rPr i="1" lang="en" sz="1400"/>
              <a:t>m</a:t>
            </a:r>
            <a:r>
              <a:rPr lang="en" sz="1400"/>
              <a:t> of layer </a:t>
            </a:r>
            <a:r>
              <a:rPr i="1" lang="en" sz="1400"/>
              <a:t>l</a:t>
            </a:r>
            <a:endParaRPr i="1" sz="1400"/>
          </a:p>
        </p:txBody>
      </p:sp>
      <p:sp>
        <p:nvSpPr>
          <p:cNvPr id="149" name="Google Shape;149;p23"/>
          <p:cNvSpPr txBox="1"/>
          <p:nvPr>
            <p:ph type="title"/>
          </p:nvPr>
        </p:nvSpPr>
        <p:spPr>
          <a:xfrm>
            <a:off x="4015375" y="2879700"/>
            <a:ext cx="1530600" cy="222300"/>
          </a:xfrm>
          <a:prstGeom prst="rect">
            <a:avLst/>
          </a:prstGeom>
          <a:noFill/>
          <a:ln>
            <a:noFill/>
          </a:ln>
        </p:spPr>
        <p:txBody>
          <a:bodyPr anchorCtr="0" anchor="t" bIns="0" lIns="0" spcFirstLastPara="1" rIns="0" wrap="square" tIns="6675">
            <a:spAutoFit/>
          </a:bodyPr>
          <a:lstStyle/>
          <a:p>
            <a:pPr indent="0" lvl="0" marL="0" rtl="0" algn="l">
              <a:lnSpc>
                <a:spcPct val="100000"/>
              </a:lnSpc>
              <a:spcBef>
                <a:spcPts val="0"/>
              </a:spcBef>
              <a:spcAft>
                <a:spcPts val="0"/>
              </a:spcAft>
              <a:buSzPts val="700"/>
              <a:buNone/>
            </a:pPr>
            <a:r>
              <a:rPr lang="en" sz="1400"/>
              <a:t>Neurons of layer </a:t>
            </a:r>
            <a:r>
              <a:rPr i="1" lang="en" sz="1400"/>
              <a:t>l</a:t>
            </a:r>
            <a:endParaRPr i="1" sz="1400"/>
          </a:p>
        </p:txBody>
      </p:sp>
      <p:sp>
        <p:nvSpPr>
          <p:cNvPr id="150" name="Google Shape;150;p23"/>
          <p:cNvSpPr txBox="1"/>
          <p:nvPr>
            <p:ph type="title"/>
          </p:nvPr>
        </p:nvSpPr>
        <p:spPr>
          <a:xfrm>
            <a:off x="6574842" y="1571375"/>
            <a:ext cx="2130300" cy="222300"/>
          </a:xfrm>
          <a:prstGeom prst="rect">
            <a:avLst/>
          </a:prstGeom>
          <a:noFill/>
          <a:ln>
            <a:noFill/>
          </a:ln>
        </p:spPr>
        <p:txBody>
          <a:bodyPr anchorCtr="0" anchor="t" bIns="0" lIns="0" spcFirstLastPara="1" rIns="0" wrap="square" tIns="6675">
            <a:spAutoFit/>
          </a:bodyPr>
          <a:lstStyle/>
          <a:p>
            <a:pPr indent="0" lvl="0" marL="0" rtl="0" algn="l">
              <a:lnSpc>
                <a:spcPct val="100000"/>
              </a:lnSpc>
              <a:spcBef>
                <a:spcPts val="0"/>
              </a:spcBef>
              <a:spcAft>
                <a:spcPts val="0"/>
              </a:spcAft>
              <a:buSzPts val="700"/>
              <a:buNone/>
            </a:pPr>
            <a:r>
              <a:rPr lang="en" sz="1400"/>
              <a:t>Bias for neuron </a:t>
            </a:r>
            <a:r>
              <a:rPr i="1" lang="en" sz="1400"/>
              <a:t>m</a:t>
            </a:r>
            <a:r>
              <a:rPr lang="en" sz="1400"/>
              <a:t> of layer </a:t>
            </a:r>
            <a:r>
              <a:rPr i="1" lang="en" sz="1400"/>
              <a:t>l</a:t>
            </a:r>
            <a:endParaRPr i="1" sz="1400"/>
          </a:p>
        </p:txBody>
      </p:sp>
      <p:sp>
        <p:nvSpPr>
          <p:cNvPr id="151" name="Google Shape;151;p23"/>
          <p:cNvSpPr txBox="1"/>
          <p:nvPr>
            <p:ph type="title"/>
          </p:nvPr>
        </p:nvSpPr>
        <p:spPr>
          <a:xfrm>
            <a:off x="6874675" y="2879700"/>
            <a:ext cx="1530600" cy="222300"/>
          </a:xfrm>
          <a:prstGeom prst="rect">
            <a:avLst/>
          </a:prstGeom>
          <a:noFill/>
          <a:ln>
            <a:noFill/>
          </a:ln>
        </p:spPr>
        <p:txBody>
          <a:bodyPr anchorCtr="0" anchor="t" bIns="0" lIns="0" spcFirstLastPara="1" rIns="0" wrap="square" tIns="6675">
            <a:spAutoFit/>
          </a:bodyPr>
          <a:lstStyle/>
          <a:p>
            <a:pPr indent="0" lvl="0" marL="0" rtl="0" algn="l">
              <a:lnSpc>
                <a:spcPct val="100000"/>
              </a:lnSpc>
              <a:spcBef>
                <a:spcPts val="0"/>
              </a:spcBef>
              <a:spcAft>
                <a:spcPts val="0"/>
              </a:spcAft>
              <a:buSzPts val="700"/>
              <a:buNone/>
            </a:pPr>
            <a:r>
              <a:rPr lang="en" sz="1400"/>
              <a:t>Biases for layer </a:t>
            </a:r>
            <a:r>
              <a:rPr i="1" lang="en" sz="1400"/>
              <a:t>l</a:t>
            </a:r>
            <a:endParaRPr i="1" sz="1400"/>
          </a:p>
        </p:txBody>
      </p:sp>
      <p:pic>
        <p:nvPicPr>
          <p:cNvPr id="152" name="Google Shape;152;p23"/>
          <p:cNvPicPr preferRelativeResize="0"/>
          <p:nvPr/>
        </p:nvPicPr>
        <p:blipFill rotWithShape="1">
          <a:blip r:embed="rId11">
            <a:alphaModFix/>
          </a:blip>
          <a:srcRect b="0" l="0" r="0" t="0"/>
          <a:stretch/>
        </p:blipFill>
        <p:spPr>
          <a:xfrm>
            <a:off x="3237780" y="95769"/>
            <a:ext cx="751567" cy="9104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p:nvPr/>
        </p:nvSpPr>
        <p:spPr>
          <a:xfrm flipH="1" rot="10800000">
            <a:off x="0" y="4015796"/>
            <a:ext cx="6438600" cy="1127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8" name="Google Shape;158;p24"/>
          <p:cNvSpPr txBox="1"/>
          <p:nvPr>
            <p:ph type="title"/>
          </p:nvPr>
        </p:nvSpPr>
        <p:spPr>
          <a:xfrm>
            <a:off x="360099" y="332150"/>
            <a:ext cx="4284000" cy="5310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3400" u="sng">
                <a:latin typeface="Times"/>
                <a:ea typeface="Times"/>
                <a:cs typeface="Times"/>
                <a:sym typeface="Times"/>
              </a:rPr>
              <a:t>Forward Propagation</a:t>
            </a:r>
            <a:endParaRPr sz="3400" u="sng">
              <a:latin typeface="Times"/>
              <a:ea typeface="Times"/>
              <a:cs typeface="Times"/>
              <a:sym typeface="Times"/>
            </a:endParaRPr>
          </a:p>
        </p:txBody>
      </p:sp>
      <p:pic>
        <p:nvPicPr>
          <p:cNvPr id="159" name="Google Shape;159;p24"/>
          <p:cNvPicPr preferRelativeResize="0"/>
          <p:nvPr/>
        </p:nvPicPr>
        <p:blipFill rotWithShape="1">
          <a:blip r:embed="rId4">
            <a:alphaModFix/>
          </a:blip>
          <a:srcRect b="0" l="0" r="0" t="0"/>
          <a:stretch/>
        </p:blipFill>
        <p:spPr>
          <a:xfrm>
            <a:off x="3813925" y="659450"/>
            <a:ext cx="5613526" cy="3968950"/>
          </a:xfrm>
          <a:prstGeom prst="rect">
            <a:avLst/>
          </a:prstGeom>
          <a:noFill/>
          <a:ln>
            <a:noFill/>
          </a:ln>
        </p:spPr>
      </p:pic>
      <p:sp>
        <p:nvSpPr>
          <p:cNvPr id="160" name="Google Shape;160;p24"/>
          <p:cNvSpPr txBox="1"/>
          <p:nvPr>
            <p:ph type="title"/>
          </p:nvPr>
        </p:nvSpPr>
        <p:spPr>
          <a:xfrm>
            <a:off x="5230250" y="4130825"/>
            <a:ext cx="6717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Layer 1</a:t>
            </a:r>
            <a:endParaRPr sz="1400"/>
          </a:p>
        </p:txBody>
      </p:sp>
      <p:sp>
        <p:nvSpPr>
          <p:cNvPr id="161" name="Google Shape;161;p24"/>
          <p:cNvSpPr txBox="1"/>
          <p:nvPr>
            <p:ph type="title"/>
          </p:nvPr>
        </p:nvSpPr>
        <p:spPr>
          <a:xfrm>
            <a:off x="3943575" y="3907625"/>
            <a:ext cx="6717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Layer 0</a:t>
            </a:r>
            <a:endParaRPr sz="1400"/>
          </a:p>
        </p:txBody>
      </p:sp>
      <p:sp>
        <p:nvSpPr>
          <p:cNvPr id="162" name="Google Shape;162;p24"/>
          <p:cNvSpPr txBox="1"/>
          <p:nvPr>
            <p:ph type="title"/>
          </p:nvPr>
        </p:nvSpPr>
        <p:spPr>
          <a:xfrm>
            <a:off x="6740025" y="4405200"/>
            <a:ext cx="6717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Layer 2</a:t>
            </a:r>
            <a:endParaRPr sz="1400"/>
          </a:p>
        </p:txBody>
      </p:sp>
      <p:sp>
        <p:nvSpPr>
          <p:cNvPr id="163" name="Google Shape;163;p24"/>
          <p:cNvSpPr txBox="1"/>
          <p:nvPr>
            <p:ph type="title"/>
          </p:nvPr>
        </p:nvSpPr>
        <p:spPr>
          <a:xfrm>
            <a:off x="7911475" y="4227500"/>
            <a:ext cx="6717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Layer 3</a:t>
            </a:r>
            <a:endParaRPr sz="1400"/>
          </a:p>
        </p:txBody>
      </p:sp>
      <p:sp>
        <p:nvSpPr>
          <p:cNvPr id="164" name="Google Shape;164;p24"/>
          <p:cNvSpPr txBox="1"/>
          <p:nvPr>
            <p:ph type="title"/>
          </p:nvPr>
        </p:nvSpPr>
        <p:spPr>
          <a:xfrm>
            <a:off x="4110675" y="1858500"/>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1</a:t>
            </a:r>
            <a:r>
              <a:rPr baseline="30000" lang="en" sz="1400"/>
              <a:t>[0]</a:t>
            </a:r>
            <a:endParaRPr baseline="30000" sz="1400"/>
          </a:p>
        </p:txBody>
      </p:sp>
      <p:sp>
        <p:nvSpPr>
          <p:cNvPr id="165" name="Google Shape;165;p24"/>
          <p:cNvSpPr txBox="1"/>
          <p:nvPr>
            <p:ph type="title"/>
          </p:nvPr>
        </p:nvSpPr>
        <p:spPr>
          <a:xfrm>
            <a:off x="4110675" y="3382500"/>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3</a:t>
            </a:r>
            <a:r>
              <a:rPr baseline="30000" lang="en" sz="1400"/>
              <a:t>[0]</a:t>
            </a:r>
            <a:endParaRPr baseline="30000" sz="1400"/>
          </a:p>
        </p:txBody>
      </p:sp>
      <p:sp>
        <p:nvSpPr>
          <p:cNvPr id="166" name="Google Shape;166;p24"/>
          <p:cNvSpPr txBox="1"/>
          <p:nvPr>
            <p:ph type="title"/>
          </p:nvPr>
        </p:nvSpPr>
        <p:spPr>
          <a:xfrm>
            <a:off x="4110675" y="2620500"/>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2</a:t>
            </a:r>
            <a:r>
              <a:rPr baseline="30000" lang="en" sz="1400"/>
              <a:t>[0]</a:t>
            </a:r>
            <a:endParaRPr baseline="30000" sz="1400"/>
          </a:p>
        </p:txBody>
      </p:sp>
      <p:sp>
        <p:nvSpPr>
          <p:cNvPr id="167" name="Google Shape;167;p24"/>
          <p:cNvSpPr txBox="1"/>
          <p:nvPr>
            <p:ph type="title"/>
          </p:nvPr>
        </p:nvSpPr>
        <p:spPr>
          <a:xfrm>
            <a:off x="5397350" y="1461900"/>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1</a:t>
            </a:r>
            <a:r>
              <a:rPr baseline="30000" lang="en" sz="1400"/>
              <a:t>[1]</a:t>
            </a:r>
            <a:endParaRPr baseline="30000" sz="1400"/>
          </a:p>
        </p:txBody>
      </p:sp>
      <p:sp>
        <p:nvSpPr>
          <p:cNvPr id="168" name="Google Shape;168;p24"/>
          <p:cNvSpPr txBox="1"/>
          <p:nvPr>
            <p:ph type="title"/>
          </p:nvPr>
        </p:nvSpPr>
        <p:spPr>
          <a:xfrm>
            <a:off x="5397350" y="2233975"/>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2</a:t>
            </a:r>
            <a:r>
              <a:rPr baseline="30000" lang="en" sz="1400"/>
              <a:t>[1]</a:t>
            </a:r>
            <a:endParaRPr baseline="30000" sz="1400"/>
          </a:p>
        </p:txBody>
      </p:sp>
      <p:sp>
        <p:nvSpPr>
          <p:cNvPr id="169" name="Google Shape;169;p24"/>
          <p:cNvSpPr txBox="1"/>
          <p:nvPr>
            <p:ph type="title"/>
          </p:nvPr>
        </p:nvSpPr>
        <p:spPr>
          <a:xfrm>
            <a:off x="5397350" y="3006050"/>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3</a:t>
            </a:r>
            <a:r>
              <a:rPr baseline="30000" lang="en" sz="1400"/>
              <a:t>[1]</a:t>
            </a:r>
            <a:endParaRPr baseline="30000" sz="1400"/>
          </a:p>
        </p:txBody>
      </p:sp>
      <p:sp>
        <p:nvSpPr>
          <p:cNvPr id="170" name="Google Shape;170;p24"/>
          <p:cNvSpPr txBox="1"/>
          <p:nvPr>
            <p:ph type="title"/>
          </p:nvPr>
        </p:nvSpPr>
        <p:spPr>
          <a:xfrm>
            <a:off x="5397350" y="3833275"/>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4</a:t>
            </a:r>
            <a:r>
              <a:rPr baseline="30000" lang="en" sz="1400"/>
              <a:t>[1]</a:t>
            </a:r>
            <a:endParaRPr baseline="30000" sz="1400"/>
          </a:p>
        </p:txBody>
      </p:sp>
      <p:sp>
        <p:nvSpPr>
          <p:cNvPr id="171" name="Google Shape;171;p24"/>
          <p:cNvSpPr txBox="1"/>
          <p:nvPr>
            <p:ph type="title"/>
          </p:nvPr>
        </p:nvSpPr>
        <p:spPr>
          <a:xfrm>
            <a:off x="6871300" y="1183250"/>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1</a:t>
            </a:r>
            <a:r>
              <a:rPr baseline="30000" lang="en" sz="1400"/>
              <a:t>[2]</a:t>
            </a:r>
            <a:endParaRPr baseline="30000" sz="1400"/>
          </a:p>
        </p:txBody>
      </p:sp>
      <p:sp>
        <p:nvSpPr>
          <p:cNvPr id="172" name="Google Shape;172;p24"/>
          <p:cNvSpPr txBox="1"/>
          <p:nvPr>
            <p:ph type="title"/>
          </p:nvPr>
        </p:nvSpPr>
        <p:spPr>
          <a:xfrm>
            <a:off x="6871300" y="1858500"/>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2</a:t>
            </a:r>
            <a:r>
              <a:rPr baseline="30000" lang="en" sz="1400"/>
              <a:t>[2]</a:t>
            </a:r>
            <a:endParaRPr baseline="30000" sz="1400"/>
          </a:p>
        </p:txBody>
      </p:sp>
      <p:sp>
        <p:nvSpPr>
          <p:cNvPr id="173" name="Google Shape;173;p24"/>
          <p:cNvSpPr txBox="1"/>
          <p:nvPr>
            <p:ph type="title"/>
          </p:nvPr>
        </p:nvSpPr>
        <p:spPr>
          <a:xfrm>
            <a:off x="6871300" y="2620500"/>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3</a:t>
            </a:r>
            <a:r>
              <a:rPr baseline="30000" lang="en" sz="1400"/>
              <a:t>[2]</a:t>
            </a:r>
            <a:endParaRPr baseline="30000" sz="1400"/>
          </a:p>
        </p:txBody>
      </p:sp>
      <p:sp>
        <p:nvSpPr>
          <p:cNvPr id="174" name="Google Shape;174;p24"/>
          <p:cNvSpPr txBox="1"/>
          <p:nvPr>
            <p:ph type="title"/>
          </p:nvPr>
        </p:nvSpPr>
        <p:spPr>
          <a:xfrm>
            <a:off x="6871300" y="3382500"/>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4</a:t>
            </a:r>
            <a:r>
              <a:rPr baseline="30000" lang="en" sz="1400"/>
              <a:t>[2]</a:t>
            </a:r>
            <a:endParaRPr baseline="30000" sz="1400"/>
          </a:p>
        </p:txBody>
      </p:sp>
      <p:sp>
        <p:nvSpPr>
          <p:cNvPr id="175" name="Google Shape;175;p24"/>
          <p:cNvSpPr txBox="1"/>
          <p:nvPr>
            <p:ph type="title"/>
          </p:nvPr>
        </p:nvSpPr>
        <p:spPr>
          <a:xfrm>
            <a:off x="6516925" y="3975575"/>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5</a:t>
            </a:r>
            <a:r>
              <a:rPr baseline="30000" lang="en" sz="1400"/>
              <a:t>[2]</a:t>
            </a:r>
            <a:endParaRPr baseline="30000" sz="1400"/>
          </a:p>
        </p:txBody>
      </p:sp>
      <p:sp>
        <p:nvSpPr>
          <p:cNvPr id="176" name="Google Shape;176;p24"/>
          <p:cNvSpPr txBox="1"/>
          <p:nvPr>
            <p:ph type="title"/>
          </p:nvPr>
        </p:nvSpPr>
        <p:spPr>
          <a:xfrm>
            <a:off x="8078575" y="3053825"/>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2</a:t>
            </a:r>
            <a:r>
              <a:rPr baseline="30000" lang="en" sz="1400"/>
              <a:t>[3]</a:t>
            </a:r>
            <a:endParaRPr baseline="30000" sz="1400"/>
          </a:p>
        </p:txBody>
      </p:sp>
      <p:sp>
        <p:nvSpPr>
          <p:cNvPr id="177" name="Google Shape;177;p24"/>
          <p:cNvSpPr txBox="1"/>
          <p:nvPr>
            <p:ph type="title"/>
          </p:nvPr>
        </p:nvSpPr>
        <p:spPr>
          <a:xfrm>
            <a:off x="8078575" y="2180750"/>
            <a:ext cx="3375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r>
              <a:rPr baseline="-25000" lang="en" sz="1400"/>
              <a:t>1</a:t>
            </a:r>
            <a:r>
              <a:rPr baseline="30000" lang="en" sz="1400"/>
              <a:t>[3]</a:t>
            </a:r>
            <a:endParaRPr baseline="30000" sz="1400"/>
          </a:p>
        </p:txBody>
      </p:sp>
      <p:pic>
        <p:nvPicPr>
          <p:cNvPr id="178" name="Google Shape;178;p24"/>
          <p:cNvPicPr preferRelativeResize="0"/>
          <p:nvPr/>
        </p:nvPicPr>
        <p:blipFill rotWithShape="1">
          <a:blip r:embed="rId5">
            <a:alphaModFix/>
          </a:blip>
          <a:srcRect b="0" l="0" r="0" t="0"/>
          <a:stretch/>
        </p:blipFill>
        <p:spPr>
          <a:xfrm>
            <a:off x="912824" y="2052074"/>
            <a:ext cx="2834567" cy="445375"/>
          </a:xfrm>
          <a:prstGeom prst="rect">
            <a:avLst/>
          </a:prstGeom>
          <a:noFill/>
          <a:ln>
            <a:noFill/>
          </a:ln>
        </p:spPr>
      </p:pic>
      <p:pic>
        <p:nvPicPr>
          <p:cNvPr id="179" name="Google Shape;179;p24"/>
          <p:cNvPicPr preferRelativeResize="0"/>
          <p:nvPr/>
        </p:nvPicPr>
        <p:blipFill rotWithShape="1">
          <a:blip r:embed="rId6">
            <a:alphaModFix/>
          </a:blip>
          <a:srcRect b="0" l="0" r="0" t="0"/>
          <a:stretch/>
        </p:blipFill>
        <p:spPr>
          <a:xfrm>
            <a:off x="360100" y="1444300"/>
            <a:ext cx="2710000" cy="445375"/>
          </a:xfrm>
          <a:prstGeom prst="rect">
            <a:avLst/>
          </a:prstGeom>
          <a:noFill/>
          <a:ln>
            <a:noFill/>
          </a:ln>
        </p:spPr>
      </p:pic>
      <p:pic>
        <p:nvPicPr>
          <p:cNvPr id="180" name="Google Shape;180;p24"/>
          <p:cNvPicPr preferRelativeResize="0"/>
          <p:nvPr/>
        </p:nvPicPr>
        <p:blipFill rotWithShape="1">
          <a:blip r:embed="rId7">
            <a:alphaModFix/>
          </a:blip>
          <a:srcRect b="0" l="0" r="0" t="0"/>
          <a:stretch/>
        </p:blipFill>
        <p:spPr>
          <a:xfrm>
            <a:off x="1742375" y="3288888"/>
            <a:ext cx="1453757" cy="445375"/>
          </a:xfrm>
          <a:prstGeom prst="rect">
            <a:avLst/>
          </a:prstGeom>
          <a:noFill/>
          <a:ln>
            <a:noFill/>
          </a:ln>
        </p:spPr>
      </p:pic>
      <p:pic>
        <p:nvPicPr>
          <p:cNvPr id="181" name="Google Shape;181;p24"/>
          <p:cNvPicPr preferRelativeResize="0"/>
          <p:nvPr/>
        </p:nvPicPr>
        <p:blipFill>
          <a:blip r:embed="rId8">
            <a:alphaModFix/>
          </a:blip>
          <a:stretch>
            <a:fillRect/>
          </a:stretch>
        </p:blipFill>
        <p:spPr>
          <a:xfrm>
            <a:off x="8078575" y="0"/>
            <a:ext cx="910250" cy="17004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nvSpPr>
        <p:spPr>
          <a:xfrm>
            <a:off x="150975" y="165225"/>
            <a:ext cx="73194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sng" cap="none" strike="noStrike">
                <a:solidFill>
                  <a:schemeClr val="lt1"/>
                </a:solidFill>
                <a:latin typeface="Times"/>
                <a:ea typeface="Times"/>
                <a:cs typeface="Times"/>
                <a:sym typeface="Times"/>
              </a:rPr>
              <a:t>Forward Prop: Vectorized equations</a:t>
            </a:r>
            <a:endParaRPr b="0" i="0" sz="1400" u="sng" cap="none" strike="noStrike">
              <a:solidFill>
                <a:srgbClr val="000000"/>
              </a:solidFill>
              <a:latin typeface="Times"/>
              <a:ea typeface="Times"/>
              <a:cs typeface="Times"/>
              <a:sym typeface="Times"/>
            </a:endParaRPr>
          </a:p>
        </p:txBody>
      </p:sp>
      <p:pic>
        <p:nvPicPr>
          <p:cNvPr id="187" name="Google Shape;187;p25"/>
          <p:cNvPicPr preferRelativeResize="0"/>
          <p:nvPr/>
        </p:nvPicPr>
        <p:blipFill rotWithShape="1">
          <a:blip r:embed="rId3">
            <a:alphaModFix/>
          </a:blip>
          <a:srcRect b="0" l="0" r="0" t="0"/>
          <a:stretch/>
        </p:blipFill>
        <p:spPr>
          <a:xfrm>
            <a:off x="429700" y="1471825"/>
            <a:ext cx="2523550" cy="357625"/>
          </a:xfrm>
          <a:prstGeom prst="rect">
            <a:avLst/>
          </a:prstGeom>
          <a:noFill/>
          <a:ln>
            <a:noFill/>
          </a:ln>
        </p:spPr>
      </p:pic>
      <p:sp>
        <p:nvSpPr>
          <p:cNvPr id="188" name="Google Shape;188;p25"/>
          <p:cNvSpPr txBox="1"/>
          <p:nvPr>
            <p:ph type="title"/>
          </p:nvPr>
        </p:nvSpPr>
        <p:spPr>
          <a:xfrm>
            <a:off x="3603050" y="1516375"/>
            <a:ext cx="783900" cy="268500"/>
          </a:xfrm>
          <a:prstGeom prst="rect">
            <a:avLst/>
          </a:prstGeom>
          <a:noFill/>
          <a:ln>
            <a:noFill/>
          </a:ln>
        </p:spPr>
        <p:txBody>
          <a:bodyPr anchorCtr="0" anchor="t" bIns="0" lIns="0" spcFirstLastPara="1" rIns="0" wrap="square" tIns="6675">
            <a:spAutoFit/>
          </a:bodyPr>
          <a:lstStyle/>
          <a:p>
            <a:pPr indent="0" lvl="0" marL="0" rtl="0" algn="l">
              <a:lnSpc>
                <a:spcPct val="100000"/>
              </a:lnSpc>
              <a:spcBef>
                <a:spcPts val="0"/>
              </a:spcBef>
              <a:spcAft>
                <a:spcPts val="0"/>
              </a:spcAft>
              <a:buSzPts val="700"/>
              <a:buNone/>
            </a:pPr>
            <a:r>
              <a:rPr lang="en" sz="1700"/>
              <a:t>where</a:t>
            </a:r>
            <a:r>
              <a:rPr lang="en" sz="1400"/>
              <a:t>,</a:t>
            </a:r>
            <a:endParaRPr i="1" sz="1400"/>
          </a:p>
        </p:txBody>
      </p:sp>
      <p:pic>
        <p:nvPicPr>
          <p:cNvPr id="189" name="Google Shape;189;p25"/>
          <p:cNvPicPr preferRelativeResize="0"/>
          <p:nvPr/>
        </p:nvPicPr>
        <p:blipFill rotWithShape="1">
          <a:blip r:embed="rId4">
            <a:alphaModFix/>
          </a:blip>
          <a:srcRect b="0" l="0" r="0" t="0"/>
          <a:stretch/>
        </p:blipFill>
        <p:spPr>
          <a:xfrm>
            <a:off x="5147875" y="842852"/>
            <a:ext cx="1485998" cy="1615575"/>
          </a:xfrm>
          <a:prstGeom prst="rect">
            <a:avLst/>
          </a:prstGeom>
          <a:noFill/>
          <a:ln>
            <a:noFill/>
          </a:ln>
        </p:spPr>
      </p:pic>
      <p:pic>
        <p:nvPicPr>
          <p:cNvPr id="190" name="Google Shape;190;p25"/>
          <p:cNvPicPr preferRelativeResize="0"/>
          <p:nvPr/>
        </p:nvPicPr>
        <p:blipFill rotWithShape="1">
          <a:blip r:embed="rId5">
            <a:alphaModFix/>
          </a:blip>
          <a:srcRect b="0" l="0" r="0" t="0"/>
          <a:stretch/>
        </p:blipFill>
        <p:spPr>
          <a:xfrm>
            <a:off x="7195775" y="842850"/>
            <a:ext cx="1348846" cy="1615575"/>
          </a:xfrm>
          <a:prstGeom prst="rect">
            <a:avLst/>
          </a:prstGeom>
          <a:noFill/>
          <a:ln>
            <a:noFill/>
          </a:ln>
        </p:spPr>
      </p:pic>
      <p:pic>
        <p:nvPicPr>
          <p:cNvPr id="191" name="Google Shape;191;p25"/>
          <p:cNvPicPr preferRelativeResize="0"/>
          <p:nvPr/>
        </p:nvPicPr>
        <p:blipFill rotWithShape="1">
          <a:blip r:embed="rId6">
            <a:alphaModFix/>
          </a:blip>
          <a:srcRect b="0" l="0" r="0" t="0"/>
          <a:stretch/>
        </p:blipFill>
        <p:spPr>
          <a:xfrm>
            <a:off x="469900" y="3592813"/>
            <a:ext cx="2854476" cy="322000"/>
          </a:xfrm>
          <a:prstGeom prst="rect">
            <a:avLst/>
          </a:prstGeom>
          <a:noFill/>
          <a:ln>
            <a:noFill/>
          </a:ln>
        </p:spPr>
      </p:pic>
      <p:pic>
        <p:nvPicPr>
          <p:cNvPr id="192" name="Google Shape;192;p25"/>
          <p:cNvPicPr preferRelativeResize="0"/>
          <p:nvPr/>
        </p:nvPicPr>
        <p:blipFill rotWithShape="1">
          <a:blip r:embed="rId7">
            <a:alphaModFix/>
          </a:blip>
          <a:srcRect b="0" l="0" r="0" t="0"/>
          <a:stretch/>
        </p:blipFill>
        <p:spPr>
          <a:xfrm>
            <a:off x="4570862" y="3031800"/>
            <a:ext cx="2640025" cy="1444025"/>
          </a:xfrm>
          <a:prstGeom prst="rect">
            <a:avLst/>
          </a:prstGeom>
          <a:noFill/>
          <a:ln>
            <a:noFill/>
          </a:ln>
        </p:spPr>
      </p:pic>
      <p:sp>
        <p:nvSpPr>
          <p:cNvPr id="193" name="Google Shape;193;p25"/>
          <p:cNvSpPr txBox="1"/>
          <p:nvPr>
            <p:ph type="title"/>
          </p:nvPr>
        </p:nvSpPr>
        <p:spPr>
          <a:xfrm>
            <a:off x="3603050" y="3619550"/>
            <a:ext cx="783900" cy="268500"/>
          </a:xfrm>
          <a:prstGeom prst="rect">
            <a:avLst/>
          </a:prstGeom>
          <a:noFill/>
          <a:ln>
            <a:noFill/>
          </a:ln>
        </p:spPr>
        <p:txBody>
          <a:bodyPr anchorCtr="0" anchor="t" bIns="0" lIns="0" spcFirstLastPara="1" rIns="0" wrap="square" tIns="6675">
            <a:spAutoFit/>
          </a:bodyPr>
          <a:lstStyle/>
          <a:p>
            <a:pPr indent="0" lvl="0" marL="0" rtl="0" algn="l">
              <a:lnSpc>
                <a:spcPct val="100000"/>
              </a:lnSpc>
              <a:spcBef>
                <a:spcPts val="0"/>
              </a:spcBef>
              <a:spcAft>
                <a:spcPts val="0"/>
              </a:spcAft>
              <a:buSzPts val="700"/>
              <a:buNone/>
            </a:pPr>
            <a:r>
              <a:rPr lang="en" sz="1700"/>
              <a:t>where</a:t>
            </a:r>
            <a:r>
              <a:rPr lang="en" sz="1400"/>
              <a:t>,</a:t>
            </a:r>
            <a:endParaRPr i="1" sz="1400"/>
          </a:p>
        </p:txBody>
      </p:sp>
      <p:pic>
        <p:nvPicPr>
          <p:cNvPr id="194" name="Google Shape;194;p25"/>
          <p:cNvPicPr preferRelativeResize="0"/>
          <p:nvPr/>
        </p:nvPicPr>
        <p:blipFill rotWithShape="1">
          <a:blip r:embed="rId8">
            <a:alphaModFix/>
          </a:blip>
          <a:srcRect b="0" l="0" r="0" t="0"/>
          <a:stretch/>
        </p:blipFill>
        <p:spPr>
          <a:xfrm>
            <a:off x="7470375" y="2820275"/>
            <a:ext cx="1270125" cy="1946250"/>
          </a:xfrm>
          <a:prstGeom prst="rect">
            <a:avLst/>
          </a:prstGeom>
          <a:noFill/>
          <a:ln>
            <a:noFill/>
          </a:ln>
        </p:spPr>
      </p:pic>
      <p:pic>
        <p:nvPicPr>
          <p:cNvPr id="195" name="Google Shape;195;p25"/>
          <p:cNvPicPr preferRelativeResize="0"/>
          <p:nvPr/>
        </p:nvPicPr>
        <p:blipFill rotWithShape="1">
          <a:blip r:embed="rId9">
            <a:alphaModFix amt="18000"/>
          </a:blip>
          <a:srcRect b="0" l="0" r="0" t="0"/>
          <a:stretch/>
        </p:blipFill>
        <p:spPr>
          <a:xfrm flipH="1" rot="10800000">
            <a:off x="3" y="1"/>
            <a:ext cx="7690375" cy="5143504"/>
          </a:xfrm>
          <a:prstGeom prst="rect">
            <a:avLst/>
          </a:prstGeom>
          <a:noFill/>
          <a:ln>
            <a:noFill/>
          </a:ln>
        </p:spPr>
      </p:pic>
      <p:pic>
        <p:nvPicPr>
          <p:cNvPr id="196" name="Google Shape;196;p25"/>
          <p:cNvPicPr preferRelativeResize="0"/>
          <p:nvPr/>
        </p:nvPicPr>
        <p:blipFill>
          <a:blip r:embed="rId10">
            <a:alphaModFix/>
          </a:blip>
          <a:stretch>
            <a:fillRect/>
          </a:stretch>
        </p:blipFill>
        <p:spPr>
          <a:xfrm>
            <a:off x="0" y="4092454"/>
            <a:ext cx="1554300" cy="105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nvSpPr>
        <p:spPr>
          <a:xfrm>
            <a:off x="208325" y="165650"/>
            <a:ext cx="65694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 sz="3400" u="sng" cap="none" strike="noStrike">
                <a:solidFill>
                  <a:schemeClr val="lt1"/>
                </a:solidFill>
                <a:latin typeface="Times"/>
                <a:ea typeface="Times"/>
                <a:cs typeface="Times"/>
                <a:sym typeface="Times"/>
              </a:rPr>
              <a:t>Why we use activation functions</a:t>
            </a:r>
            <a:endParaRPr b="0" i="0" sz="1400" u="sng" cap="none" strike="noStrike">
              <a:solidFill>
                <a:srgbClr val="000000"/>
              </a:solidFill>
              <a:latin typeface="Times"/>
              <a:ea typeface="Times"/>
              <a:cs typeface="Times"/>
              <a:sym typeface="Times"/>
            </a:endParaRPr>
          </a:p>
        </p:txBody>
      </p:sp>
      <p:sp>
        <p:nvSpPr>
          <p:cNvPr id="202" name="Google Shape;202;p26"/>
          <p:cNvSpPr txBox="1"/>
          <p:nvPr/>
        </p:nvSpPr>
        <p:spPr>
          <a:xfrm>
            <a:off x="208325" y="932425"/>
            <a:ext cx="86232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Having no activation function in the neural network units corresponds to using a Linear activation. Considering the network we were working with, suppose we don’t use any activation. Then the equations would be:</a:t>
            </a:r>
            <a:endParaRPr b="0" i="0" sz="1400" u="none" cap="none" strike="noStrike">
              <a:solidFill>
                <a:srgbClr val="000000"/>
              </a:solidFill>
              <a:latin typeface="Arial"/>
              <a:ea typeface="Arial"/>
              <a:cs typeface="Arial"/>
              <a:sym typeface="Arial"/>
            </a:endParaRPr>
          </a:p>
        </p:txBody>
      </p:sp>
      <p:sp>
        <p:nvSpPr>
          <p:cNvPr id="203" name="Google Shape;203;p26"/>
          <p:cNvSpPr/>
          <p:nvPr/>
        </p:nvSpPr>
        <p:spPr>
          <a:xfrm rot="10800000">
            <a:off x="2366400" y="3756288"/>
            <a:ext cx="6777600" cy="1387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204" name="Google Shape;204;p26"/>
          <p:cNvPicPr preferRelativeResize="0"/>
          <p:nvPr/>
        </p:nvPicPr>
        <p:blipFill rotWithShape="1">
          <a:blip r:embed="rId4">
            <a:alphaModFix/>
          </a:blip>
          <a:srcRect b="0" l="0" r="0" t="0"/>
          <a:stretch/>
        </p:blipFill>
        <p:spPr>
          <a:xfrm>
            <a:off x="982538" y="1763725"/>
            <a:ext cx="2692926" cy="340925"/>
          </a:xfrm>
          <a:prstGeom prst="rect">
            <a:avLst/>
          </a:prstGeom>
          <a:noFill/>
          <a:ln>
            <a:noFill/>
          </a:ln>
        </p:spPr>
      </p:pic>
      <p:pic>
        <p:nvPicPr>
          <p:cNvPr id="205" name="Google Shape;205;p26"/>
          <p:cNvPicPr preferRelativeResize="0"/>
          <p:nvPr/>
        </p:nvPicPr>
        <p:blipFill rotWithShape="1">
          <a:blip r:embed="rId5">
            <a:alphaModFix/>
          </a:blip>
          <a:srcRect b="0" l="0" r="0" t="0"/>
          <a:stretch/>
        </p:blipFill>
        <p:spPr>
          <a:xfrm>
            <a:off x="982550" y="2279413"/>
            <a:ext cx="4401362" cy="340925"/>
          </a:xfrm>
          <a:prstGeom prst="rect">
            <a:avLst/>
          </a:prstGeom>
          <a:noFill/>
          <a:ln>
            <a:noFill/>
          </a:ln>
        </p:spPr>
      </p:pic>
      <p:pic>
        <p:nvPicPr>
          <p:cNvPr id="206" name="Google Shape;206;p26"/>
          <p:cNvPicPr preferRelativeResize="0"/>
          <p:nvPr/>
        </p:nvPicPr>
        <p:blipFill rotWithShape="1">
          <a:blip r:embed="rId6">
            <a:alphaModFix/>
          </a:blip>
          <a:srcRect b="0" l="0" r="0" t="0"/>
          <a:stretch/>
        </p:blipFill>
        <p:spPr>
          <a:xfrm>
            <a:off x="982550" y="2795137"/>
            <a:ext cx="5378047" cy="340925"/>
          </a:xfrm>
          <a:prstGeom prst="rect">
            <a:avLst/>
          </a:prstGeom>
          <a:noFill/>
          <a:ln>
            <a:noFill/>
          </a:ln>
        </p:spPr>
      </p:pic>
      <p:pic>
        <p:nvPicPr>
          <p:cNvPr id="207" name="Google Shape;207;p26"/>
          <p:cNvPicPr preferRelativeResize="0"/>
          <p:nvPr/>
        </p:nvPicPr>
        <p:blipFill rotWithShape="1">
          <a:blip r:embed="rId7">
            <a:alphaModFix/>
          </a:blip>
          <a:srcRect b="0" l="0" r="0" t="0"/>
          <a:stretch/>
        </p:blipFill>
        <p:spPr>
          <a:xfrm>
            <a:off x="982550" y="3255463"/>
            <a:ext cx="2235925" cy="340925"/>
          </a:xfrm>
          <a:prstGeom prst="rect">
            <a:avLst/>
          </a:prstGeom>
          <a:noFill/>
          <a:ln>
            <a:noFill/>
          </a:ln>
        </p:spPr>
      </p:pic>
      <p:sp>
        <p:nvSpPr>
          <p:cNvPr id="208" name="Google Shape;208;p26"/>
          <p:cNvSpPr txBox="1"/>
          <p:nvPr/>
        </p:nvSpPr>
        <p:spPr>
          <a:xfrm>
            <a:off x="155675" y="3742825"/>
            <a:ext cx="7482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Clearly, we end up with a linear equation irrespective of the number of hidden layer we have. Hence it is important to use activation functions to introduce more scope for the network.</a:t>
            </a:r>
            <a:endParaRPr b="0" i="0" sz="1400" u="none" cap="none" strike="noStrike">
              <a:solidFill>
                <a:srgbClr val="000000"/>
              </a:solidFill>
              <a:latin typeface="Arial"/>
              <a:ea typeface="Arial"/>
              <a:cs typeface="Arial"/>
              <a:sym typeface="Arial"/>
            </a:endParaRPr>
          </a:p>
        </p:txBody>
      </p:sp>
      <p:pic>
        <p:nvPicPr>
          <p:cNvPr id="209" name="Google Shape;209;p26"/>
          <p:cNvPicPr preferRelativeResize="0"/>
          <p:nvPr/>
        </p:nvPicPr>
        <p:blipFill>
          <a:blip r:embed="rId8">
            <a:alphaModFix/>
          </a:blip>
          <a:stretch>
            <a:fillRect/>
          </a:stretch>
        </p:blipFill>
        <p:spPr>
          <a:xfrm>
            <a:off x="6777734" y="1963962"/>
            <a:ext cx="1908540" cy="1215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58775" y="286750"/>
            <a:ext cx="5723400" cy="530100"/>
          </a:xfrm>
          <a:prstGeom prst="rect">
            <a:avLst/>
          </a:prstGeom>
          <a:noFill/>
          <a:ln>
            <a:noFill/>
          </a:ln>
        </p:spPr>
        <p:txBody>
          <a:bodyPr anchorCtr="0" anchor="t" bIns="0" lIns="0" spcFirstLastPara="1" rIns="0" wrap="square" tIns="6675">
            <a:spAutoFit/>
          </a:bodyPr>
          <a:lstStyle/>
          <a:p>
            <a:pPr indent="0" lvl="0" marL="12700" rtl="0" algn="l">
              <a:lnSpc>
                <a:spcPct val="100000"/>
              </a:lnSpc>
              <a:spcBef>
                <a:spcPts val="0"/>
              </a:spcBef>
              <a:spcAft>
                <a:spcPts val="0"/>
              </a:spcAft>
              <a:buSzPts val="700"/>
              <a:buNone/>
            </a:pPr>
            <a:r>
              <a:rPr lang="en" sz="3400" u="sng">
                <a:latin typeface="Times"/>
                <a:ea typeface="Times"/>
                <a:cs typeface="Times"/>
                <a:sym typeface="Times"/>
              </a:rPr>
              <a:t>Backpropagation: Chain rule</a:t>
            </a:r>
            <a:endParaRPr sz="3400" u="sng">
              <a:latin typeface="Times"/>
              <a:ea typeface="Times"/>
              <a:cs typeface="Times"/>
              <a:sym typeface="Times"/>
            </a:endParaRPr>
          </a:p>
        </p:txBody>
      </p:sp>
      <p:sp>
        <p:nvSpPr>
          <p:cNvPr id="215" name="Google Shape;215;p27"/>
          <p:cNvSpPr txBox="1"/>
          <p:nvPr>
            <p:ph type="title"/>
          </p:nvPr>
        </p:nvSpPr>
        <p:spPr>
          <a:xfrm>
            <a:off x="942100" y="1605175"/>
            <a:ext cx="2220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x</a:t>
            </a:r>
            <a:r>
              <a:rPr baseline="-25000" lang="en" sz="1400"/>
              <a:t>1</a:t>
            </a:r>
            <a:endParaRPr baseline="30000" sz="1400"/>
          </a:p>
        </p:txBody>
      </p:sp>
      <p:pic>
        <p:nvPicPr>
          <p:cNvPr id="216" name="Google Shape;216;p27"/>
          <p:cNvPicPr preferRelativeResize="0"/>
          <p:nvPr/>
        </p:nvPicPr>
        <p:blipFill rotWithShape="1">
          <a:blip r:embed="rId3">
            <a:alphaModFix/>
          </a:blip>
          <a:srcRect b="32056" l="9862" r="49997" t="21476"/>
          <a:stretch/>
        </p:blipFill>
        <p:spPr>
          <a:xfrm>
            <a:off x="358775" y="1133313"/>
            <a:ext cx="3922524" cy="3210374"/>
          </a:xfrm>
          <a:prstGeom prst="rect">
            <a:avLst/>
          </a:prstGeom>
          <a:noFill/>
          <a:ln>
            <a:noFill/>
          </a:ln>
        </p:spPr>
      </p:pic>
      <p:sp>
        <p:nvSpPr>
          <p:cNvPr id="217" name="Google Shape;217;p27"/>
          <p:cNvSpPr txBox="1"/>
          <p:nvPr>
            <p:ph type="title"/>
          </p:nvPr>
        </p:nvSpPr>
        <p:spPr>
          <a:xfrm>
            <a:off x="1709000" y="3451850"/>
            <a:ext cx="2220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w</a:t>
            </a:r>
            <a:r>
              <a:rPr baseline="-25000" lang="en" sz="1400"/>
              <a:t>3</a:t>
            </a:r>
            <a:endParaRPr baseline="30000" sz="1400"/>
          </a:p>
        </p:txBody>
      </p:sp>
      <p:sp>
        <p:nvSpPr>
          <p:cNvPr id="218" name="Google Shape;218;p27"/>
          <p:cNvSpPr txBox="1"/>
          <p:nvPr>
            <p:ph type="title"/>
          </p:nvPr>
        </p:nvSpPr>
        <p:spPr>
          <a:xfrm>
            <a:off x="3594275" y="2616700"/>
            <a:ext cx="168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a</a:t>
            </a:r>
            <a:endParaRPr baseline="30000" sz="1400"/>
          </a:p>
        </p:txBody>
      </p:sp>
      <p:sp>
        <p:nvSpPr>
          <p:cNvPr id="219" name="Google Shape;219;p27"/>
          <p:cNvSpPr txBox="1"/>
          <p:nvPr>
            <p:ph type="title"/>
          </p:nvPr>
        </p:nvSpPr>
        <p:spPr>
          <a:xfrm>
            <a:off x="2268225" y="2626888"/>
            <a:ext cx="1689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z</a:t>
            </a:r>
            <a:endParaRPr baseline="30000" sz="1400"/>
          </a:p>
        </p:txBody>
      </p:sp>
      <p:sp>
        <p:nvSpPr>
          <p:cNvPr id="220" name="Google Shape;220;p27"/>
          <p:cNvSpPr txBox="1"/>
          <p:nvPr>
            <p:ph type="title"/>
          </p:nvPr>
        </p:nvSpPr>
        <p:spPr>
          <a:xfrm>
            <a:off x="942100" y="3675050"/>
            <a:ext cx="2220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x</a:t>
            </a:r>
            <a:r>
              <a:rPr baseline="-25000" lang="en" sz="1400"/>
              <a:t>3</a:t>
            </a:r>
            <a:endParaRPr baseline="-25000" sz="1400"/>
          </a:p>
        </p:txBody>
      </p:sp>
      <p:sp>
        <p:nvSpPr>
          <p:cNvPr id="221" name="Google Shape;221;p27"/>
          <p:cNvSpPr txBox="1"/>
          <p:nvPr>
            <p:ph type="title"/>
          </p:nvPr>
        </p:nvSpPr>
        <p:spPr>
          <a:xfrm>
            <a:off x="942100" y="2616700"/>
            <a:ext cx="2220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x</a:t>
            </a:r>
            <a:r>
              <a:rPr baseline="-25000" lang="en" sz="1400"/>
              <a:t>2</a:t>
            </a:r>
            <a:endParaRPr baseline="30000" sz="1400"/>
          </a:p>
        </p:txBody>
      </p:sp>
      <p:sp>
        <p:nvSpPr>
          <p:cNvPr id="222" name="Google Shape;222;p27"/>
          <p:cNvSpPr txBox="1"/>
          <p:nvPr>
            <p:ph type="title"/>
          </p:nvPr>
        </p:nvSpPr>
        <p:spPr>
          <a:xfrm>
            <a:off x="1605425" y="2383575"/>
            <a:ext cx="2220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w</a:t>
            </a:r>
            <a:r>
              <a:rPr baseline="-25000" lang="en" sz="1400"/>
              <a:t>2</a:t>
            </a:r>
            <a:endParaRPr baseline="30000" sz="1400"/>
          </a:p>
        </p:txBody>
      </p:sp>
      <p:sp>
        <p:nvSpPr>
          <p:cNvPr id="223" name="Google Shape;223;p27"/>
          <p:cNvSpPr txBox="1"/>
          <p:nvPr>
            <p:ph type="title"/>
          </p:nvPr>
        </p:nvSpPr>
        <p:spPr>
          <a:xfrm>
            <a:off x="1210800" y="1990700"/>
            <a:ext cx="222000" cy="223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SzPts val="700"/>
              <a:buNone/>
            </a:pPr>
            <a:r>
              <a:rPr lang="en" sz="1400"/>
              <a:t>w</a:t>
            </a:r>
            <a:r>
              <a:rPr baseline="-25000" lang="en" sz="1400"/>
              <a:t>1</a:t>
            </a:r>
            <a:endParaRPr baseline="30000" sz="1400"/>
          </a:p>
        </p:txBody>
      </p:sp>
      <p:pic>
        <p:nvPicPr>
          <p:cNvPr id="224" name="Google Shape;224;p27"/>
          <p:cNvPicPr preferRelativeResize="0"/>
          <p:nvPr/>
        </p:nvPicPr>
        <p:blipFill rotWithShape="1">
          <a:blip r:embed="rId4">
            <a:alphaModFix/>
          </a:blip>
          <a:srcRect b="0" l="0" r="0" t="0"/>
          <a:stretch/>
        </p:blipFill>
        <p:spPr>
          <a:xfrm>
            <a:off x="2935524" y="2271027"/>
            <a:ext cx="222000" cy="345686"/>
          </a:xfrm>
          <a:prstGeom prst="rect">
            <a:avLst/>
          </a:prstGeom>
          <a:noFill/>
          <a:ln>
            <a:noFill/>
          </a:ln>
        </p:spPr>
      </p:pic>
      <p:pic>
        <p:nvPicPr>
          <p:cNvPr id="225" name="Google Shape;225;p27"/>
          <p:cNvPicPr preferRelativeResize="0"/>
          <p:nvPr/>
        </p:nvPicPr>
        <p:blipFill rotWithShape="1">
          <a:blip r:embed="rId5">
            <a:alphaModFix/>
          </a:blip>
          <a:srcRect b="0" l="0" r="0" t="0"/>
          <a:stretch/>
        </p:blipFill>
        <p:spPr>
          <a:xfrm>
            <a:off x="4127824" y="2322327"/>
            <a:ext cx="222000" cy="345686"/>
          </a:xfrm>
          <a:prstGeom prst="rect">
            <a:avLst/>
          </a:prstGeom>
          <a:noFill/>
          <a:ln>
            <a:noFill/>
          </a:ln>
        </p:spPr>
      </p:pic>
      <p:pic>
        <p:nvPicPr>
          <p:cNvPr id="226" name="Google Shape;226;p27"/>
          <p:cNvPicPr preferRelativeResize="0"/>
          <p:nvPr/>
        </p:nvPicPr>
        <p:blipFill rotWithShape="1">
          <a:blip r:embed="rId6">
            <a:alphaModFix/>
          </a:blip>
          <a:srcRect b="0" l="0" r="0" t="0"/>
          <a:stretch/>
        </p:blipFill>
        <p:spPr>
          <a:xfrm>
            <a:off x="1210800" y="3150747"/>
            <a:ext cx="222000" cy="301104"/>
          </a:xfrm>
          <a:prstGeom prst="rect">
            <a:avLst/>
          </a:prstGeom>
          <a:noFill/>
          <a:ln>
            <a:noFill/>
          </a:ln>
        </p:spPr>
      </p:pic>
      <p:pic>
        <p:nvPicPr>
          <p:cNvPr id="227" name="Google Shape;227;p27"/>
          <p:cNvPicPr preferRelativeResize="0"/>
          <p:nvPr/>
        </p:nvPicPr>
        <p:blipFill rotWithShape="1">
          <a:blip r:embed="rId7">
            <a:alphaModFix/>
          </a:blip>
          <a:srcRect b="0" l="0" r="0" t="0"/>
          <a:stretch/>
        </p:blipFill>
        <p:spPr>
          <a:xfrm>
            <a:off x="1486999" y="2810122"/>
            <a:ext cx="222000" cy="301104"/>
          </a:xfrm>
          <a:prstGeom prst="rect">
            <a:avLst/>
          </a:prstGeom>
          <a:noFill/>
          <a:ln>
            <a:noFill/>
          </a:ln>
        </p:spPr>
      </p:pic>
      <p:pic>
        <p:nvPicPr>
          <p:cNvPr id="228" name="Google Shape;228;p27"/>
          <p:cNvPicPr preferRelativeResize="0"/>
          <p:nvPr/>
        </p:nvPicPr>
        <p:blipFill rotWithShape="1">
          <a:blip r:embed="rId8">
            <a:alphaModFix/>
          </a:blip>
          <a:srcRect b="0" l="0" r="0" t="0"/>
          <a:stretch/>
        </p:blipFill>
        <p:spPr>
          <a:xfrm>
            <a:off x="1827424" y="1861897"/>
            <a:ext cx="222000" cy="301104"/>
          </a:xfrm>
          <a:prstGeom prst="rect">
            <a:avLst/>
          </a:prstGeom>
          <a:noFill/>
          <a:ln>
            <a:noFill/>
          </a:ln>
        </p:spPr>
      </p:pic>
      <p:sp>
        <p:nvSpPr>
          <p:cNvPr id="229" name="Google Shape;229;p27"/>
          <p:cNvSpPr txBox="1"/>
          <p:nvPr>
            <p:ph type="title"/>
          </p:nvPr>
        </p:nvSpPr>
        <p:spPr>
          <a:xfrm>
            <a:off x="4349825" y="2617150"/>
            <a:ext cx="168900" cy="252900"/>
          </a:xfrm>
          <a:prstGeom prst="rect">
            <a:avLst/>
          </a:prstGeom>
          <a:noFill/>
          <a:ln>
            <a:noFill/>
          </a:ln>
        </p:spPr>
        <p:txBody>
          <a:bodyPr anchorCtr="0" anchor="t" bIns="0" lIns="0" spcFirstLastPara="1" rIns="0" wrap="square" tIns="6675">
            <a:spAutoFit/>
          </a:bodyPr>
          <a:lstStyle/>
          <a:p>
            <a:pPr indent="0" lvl="0" marL="12700" rtl="0" algn="l">
              <a:lnSpc>
                <a:spcPct val="100000"/>
              </a:lnSpc>
              <a:spcBef>
                <a:spcPts val="0"/>
              </a:spcBef>
              <a:spcAft>
                <a:spcPts val="0"/>
              </a:spcAft>
              <a:buSzPts val="700"/>
              <a:buNone/>
            </a:pPr>
            <a:r>
              <a:rPr lang="en" sz="1600"/>
              <a:t>C</a:t>
            </a:r>
            <a:endParaRPr sz="1600"/>
          </a:p>
        </p:txBody>
      </p:sp>
      <p:cxnSp>
        <p:nvCxnSpPr>
          <p:cNvPr id="230" name="Google Shape;230;p27"/>
          <p:cNvCxnSpPr/>
          <p:nvPr/>
        </p:nvCxnSpPr>
        <p:spPr>
          <a:xfrm rot="10800000">
            <a:off x="3947225" y="2719300"/>
            <a:ext cx="402600" cy="9000"/>
          </a:xfrm>
          <a:prstGeom prst="straightConnector1">
            <a:avLst/>
          </a:prstGeom>
          <a:noFill/>
          <a:ln cap="flat" cmpd="sng" w="9525">
            <a:solidFill>
              <a:srgbClr val="FFFFFF"/>
            </a:solidFill>
            <a:prstDash val="solid"/>
            <a:round/>
            <a:headEnd len="sm" w="sm" type="none"/>
            <a:tailEnd len="med" w="med" type="triangle"/>
          </a:ln>
        </p:spPr>
      </p:cxnSp>
      <p:sp>
        <p:nvSpPr>
          <p:cNvPr id="231" name="Google Shape;231;p27"/>
          <p:cNvSpPr txBox="1"/>
          <p:nvPr>
            <p:ph type="title"/>
          </p:nvPr>
        </p:nvSpPr>
        <p:spPr>
          <a:xfrm>
            <a:off x="2478550" y="1050425"/>
            <a:ext cx="6399900" cy="606900"/>
          </a:xfrm>
          <a:prstGeom prst="rect">
            <a:avLst/>
          </a:prstGeom>
          <a:noFill/>
          <a:ln>
            <a:noFill/>
          </a:ln>
        </p:spPr>
        <p:txBody>
          <a:bodyPr anchorCtr="0" anchor="t" bIns="0" lIns="0" spcFirstLastPara="1" rIns="0" wrap="square" tIns="6675">
            <a:spAutoFit/>
          </a:bodyPr>
          <a:lstStyle/>
          <a:p>
            <a:pPr indent="0" lvl="0" marL="12700" rtl="0" algn="just">
              <a:lnSpc>
                <a:spcPct val="100000"/>
              </a:lnSpc>
              <a:spcBef>
                <a:spcPts val="0"/>
              </a:spcBef>
              <a:spcAft>
                <a:spcPts val="0"/>
              </a:spcAft>
              <a:buSzPts val="700"/>
              <a:buNone/>
            </a:pPr>
            <a:r>
              <a:rPr lang="en" sz="1300"/>
              <a:t>We perform backpropagation to find the partial derivative of the cost function w.r.t. each of the weights. These derivatives, in turn, are used to update the weights using gradient descent or any other optimization algorithm. We compute them using the chain rule.</a:t>
            </a:r>
            <a:endParaRPr sz="1300"/>
          </a:p>
        </p:txBody>
      </p:sp>
      <p:sp>
        <p:nvSpPr>
          <p:cNvPr id="232" name="Google Shape;232;p27"/>
          <p:cNvSpPr txBox="1"/>
          <p:nvPr>
            <p:ph type="title"/>
          </p:nvPr>
        </p:nvSpPr>
        <p:spPr>
          <a:xfrm>
            <a:off x="392825" y="4343675"/>
            <a:ext cx="4253100" cy="437700"/>
          </a:xfrm>
          <a:prstGeom prst="rect">
            <a:avLst/>
          </a:prstGeom>
          <a:noFill/>
          <a:ln>
            <a:noFill/>
          </a:ln>
        </p:spPr>
        <p:txBody>
          <a:bodyPr anchorCtr="0" anchor="t" bIns="0" lIns="0" spcFirstLastPara="1" rIns="0" wrap="square" tIns="6675">
            <a:spAutoFit/>
          </a:bodyPr>
          <a:lstStyle/>
          <a:p>
            <a:pPr indent="0" lvl="0" marL="12700" rtl="0" algn="just">
              <a:lnSpc>
                <a:spcPct val="100000"/>
              </a:lnSpc>
              <a:spcBef>
                <a:spcPts val="0"/>
              </a:spcBef>
              <a:spcAft>
                <a:spcPts val="0"/>
              </a:spcAft>
              <a:buClr>
                <a:schemeClr val="dk1"/>
              </a:buClr>
              <a:buSzPts val="700"/>
              <a:buFont typeface="Arial"/>
              <a:buNone/>
            </a:pPr>
            <a:r>
              <a:rPr lang="en" sz="1400"/>
              <a:t>Here we consider 3 inputs and one neuron which has been divided into linear and activation parts for clarity.</a:t>
            </a:r>
            <a:endParaRPr sz="1400"/>
          </a:p>
        </p:txBody>
      </p:sp>
      <p:pic>
        <p:nvPicPr>
          <p:cNvPr id="233" name="Google Shape;233;p27"/>
          <p:cNvPicPr preferRelativeResize="0"/>
          <p:nvPr/>
        </p:nvPicPr>
        <p:blipFill rotWithShape="1">
          <a:blip r:embed="rId9">
            <a:alphaModFix/>
          </a:blip>
          <a:srcRect b="0" l="0" r="0" t="0"/>
          <a:stretch/>
        </p:blipFill>
        <p:spPr>
          <a:xfrm>
            <a:off x="5075402" y="1890900"/>
            <a:ext cx="2802495" cy="437700"/>
          </a:xfrm>
          <a:prstGeom prst="rect">
            <a:avLst/>
          </a:prstGeom>
          <a:noFill/>
          <a:ln>
            <a:noFill/>
          </a:ln>
        </p:spPr>
      </p:pic>
      <p:pic>
        <p:nvPicPr>
          <p:cNvPr id="234" name="Google Shape;234;p27"/>
          <p:cNvPicPr preferRelativeResize="0"/>
          <p:nvPr/>
        </p:nvPicPr>
        <p:blipFill rotWithShape="1">
          <a:blip r:embed="rId10">
            <a:alphaModFix/>
          </a:blip>
          <a:srcRect b="0" l="0" r="0" t="0"/>
          <a:stretch/>
        </p:blipFill>
        <p:spPr>
          <a:xfrm>
            <a:off x="5075400" y="2509462"/>
            <a:ext cx="1352606" cy="437700"/>
          </a:xfrm>
          <a:prstGeom prst="rect">
            <a:avLst/>
          </a:prstGeom>
          <a:noFill/>
          <a:ln>
            <a:noFill/>
          </a:ln>
        </p:spPr>
      </p:pic>
      <p:pic>
        <p:nvPicPr>
          <p:cNvPr id="235" name="Google Shape;235;p27"/>
          <p:cNvPicPr preferRelativeResize="0"/>
          <p:nvPr/>
        </p:nvPicPr>
        <p:blipFill rotWithShape="1">
          <a:blip r:embed="rId11">
            <a:alphaModFix/>
          </a:blip>
          <a:srcRect b="0" l="0" r="0" t="0"/>
          <a:stretch/>
        </p:blipFill>
        <p:spPr>
          <a:xfrm>
            <a:off x="3217775" y="3451850"/>
            <a:ext cx="1428145" cy="437700"/>
          </a:xfrm>
          <a:prstGeom prst="rect">
            <a:avLst/>
          </a:prstGeom>
          <a:noFill/>
          <a:ln>
            <a:noFill/>
          </a:ln>
        </p:spPr>
      </p:pic>
      <p:pic>
        <p:nvPicPr>
          <p:cNvPr id="236" name="Google Shape;236;p27"/>
          <p:cNvPicPr preferRelativeResize="0"/>
          <p:nvPr/>
        </p:nvPicPr>
        <p:blipFill rotWithShape="1">
          <a:blip r:embed="rId12">
            <a:alphaModFix/>
          </a:blip>
          <a:srcRect b="0" l="0" r="0" t="0"/>
          <a:stretch/>
        </p:blipFill>
        <p:spPr>
          <a:xfrm>
            <a:off x="7265324" y="3451850"/>
            <a:ext cx="1419051" cy="437700"/>
          </a:xfrm>
          <a:prstGeom prst="rect">
            <a:avLst/>
          </a:prstGeom>
          <a:noFill/>
          <a:ln>
            <a:noFill/>
          </a:ln>
        </p:spPr>
      </p:pic>
      <p:pic>
        <p:nvPicPr>
          <p:cNvPr id="237" name="Google Shape;237;p27"/>
          <p:cNvPicPr preferRelativeResize="0"/>
          <p:nvPr/>
        </p:nvPicPr>
        <p:blipFill rotWithShape="1">
          <a:blip r:embed="rId13">
            <a:alphaModFix/>
          </a:blip>
          <a:srcRect b="0" l="0" r="0" t="0"/>
          <a:stretch/>
        </p:blipFill>
        <p:spPr>
          <a:xfrm>
            <a:off x="5246100" y="3453238"/>
            <a:ext cx="1419050" cy="434913"/>
          </a:xfrm>
          <a:prstGeom prst="rect">
            <a:avLst/>
          </a:prstGeom>
          <a:noFill/>
          <a:ln>
            <a:noFill/>
          </a:ln>
        </p:spPr>
      </p:pic>
      <p:pic>
        <p:nvPicPr>
          <p:cNvPr id="238" name="Google Shape;238;p27"/>
          <p:cNvPicPr preferRelativeResize="0"/>
          <p:nvPr/>
        </p:nvPicPr>
        <p:blipFill rotWithShape="1">
          <a:blip r:embed="rId14">
            <a:alphaModFix amt="10000"/>
          </a:blip>
          <a:srcRect b="0" l="0" r="0" t="0"/>
          <a:stretch/>
        </p:blipFill>
        <p:spPr>
          <a:xfrm rot="10800000">
            <a:off x="5660039" y="2"/>
            <a:ext cx="3483975" cy="5143498"/>
          </a:xfrm>
          <a:prstGeom prst="rect">
            <a:avLst/>
          </a:prstGeom>
          <a:noFill/>
          <a:ln>
            <a:noFill/>
          </a:ln>
        </p:spPr>
      </p:pic>
      <p:pic>
        <p:nvPicPr>
          <p:cNvPr id="239" name="Google Shape;239;p27"/>
          <p:cNvPicPr preferRelativeResize="0"/>
          <p:nvPr/>
        </p:nvPicPr>
        <p:blipFill rotWithShape="1">
          <a:blip r:embed="rId15">
            <a:alphaModFix/>
          </a:blip>
          <a:srcRect b="0" l="0" r="0" t="0"/>
          <a:stretch/>
        </p:blipFill>
        <p:spPr>
          <a:xfrm>
            <a:off x="2836175" y="2810125"/>
            <a:ext cx="359054" cy="223200"/>
          </a:xfrm>
          <a:prstGeom prst="rect">
            <a:avLst/>
          </a:prstGeom>
          <a:noFill/>
          <a:ln>
            <a:noFill/>
          </a:ln>
        </p:spPr>
      </p:pic>
      <p:pic>
        <p:nvPicPr>
          <p:cNvPr id="240" name="Google Shape;240;p27"/>
          <p:cNvPicPr preferRelativeResize="0"/>
          <p:nvPr/>
        </p:nvPicPr>
        <p:blipFill>
          <a:blip r:embed="rId16">
            <a:alphaModFix/>
          </a:blip>
          <a:stretch>
            <a:fillRect/>
          </a:stretch>
        </p:blipFill>
        <p:spPr>
          <a:xfrm>
            <a:off x="5725301" y="128190"/>
            <a:ext cx="939850" cy="847211"/>
          </a:xfrm>
          <a:prstGeom prst="rect">
            <a:avLst/>
          </a:prstGeom>
          <a:noFill/>
          <a:ln>
            <a:noFill/>
          </a:ln>
        </p:spPr>
      </p:pic>
      <p:pic>
        <p:nvPicPr>
          <p:cNvPr id="241" name="Google Shape;241;p27"/>
          <p:cNvPicPr preferRelativeResize="0"/>
          <p:nvPr/>
        </p:nvPicPr>
        <p:blipFill>
          <a:blip r:embed="rId17">
            <a:alphaModFix/>
          </a:blip>
          <a:stretch>
            <a:fillRect/>
          </a:stretch>
        </p:blipFill>
        <p:spPr>
          <a:xfrm>
            <a:off x="4994525" y="4183415"/>
            <a:ext cx="939850" cy="7582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